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 id="214748368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Montserrat"/>
      <p:bold r:id="rId26"/>
      <p:boldItalic r:id="rId27"/>
    </p:embeddedFont>
    <p:embeddedFont>
      <p:font typeface="Open Sans SemiBold"/>
      <p:regular r:id="rId28"/>
      <p:bold r:id="rId29"/>
      <p:italic r:id="rId30"/>
      <p:boldItalic r:id="rId31"/>
    </p:embeddedFont>
    <p:embeddedFont>
      <p:font typeface="Montserrat ExtraBold"/>
      <p:bold r:id="rId32"/>
      <p:boldItalic r:id="rId33"/>
    </p:embeddedFont>
    <p:embeddedFont>
      <p:font typeface="Open Sans"/>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bold.fntdata"/><Relationship Id="rId25" Type="http://schemas.openxmlformats.org/officeDocument/2006/relationships/slide" Target="slides/slide19.xml"/><Relationship Id="rId28" Type="http://schemas.openxmlformats.org/officeDocument/2006/relationships/font" Target="fonts/OpenSansSemiBold-regular.fntdata"/><Relationship Id="rId27" Type="http://schemas.openxmlformats.org/officeDocument/2006/relationships/font" Target="fonts/Montserrat-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OpenSansSemiBold-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penSansSemiBold-boldItalic.fntdata"/><Relationship Id="rId30" Type="http://schemas.openxmlformats.org/officeDocument/2006/relationships/font" Target="fonts/OpenSansSemiBold-italic.fntdata"/><Relationship Id="rId11" Type="http://schemas.openxmlformats.org/officeDocument/2006/relationships/slide" Target="slides/slide5.xml"/><Relationship Id="rId33" Type="http://schemas.openxmlformats.org/officeDocument/2006/relationships/font" Target="fonts/MontserratExtraBold-boldItalic.fntdata"/><Relationship Id="rId10" Type="http://schemas.openxmlformats.org/officeDocument/2006/relationships/slide" Target="slides/slide4.xml"/><Relationship Id="rId32" Type="http://schemas.openxmlformats.org/officeDocument/2006/relationships/font" Target="fonts/MontserratExtraBold-bold.fntdata"/><Relationship Id="rId13" Type="http://schemas.openxmlformats.org/officeDocument/2006/relationships/slide" Target="slides/slide7.xml"/><Relationship Id="rId35" Type="http://schemas.openxmlformats.org/officeDocument/2006/relationships/font" Target="fonts/OpenSans-bold.fntdata"/><Relationship Id="rId12" Type="http://schemas.openxmlformats.org/officeDocument/2006/relationships/slide" Target="slides/slide6.xml"/><Relationship Id="rId34" Type="http://schemas.openxmlformats.org/officeDocument/2006/relationships/font" Target="fonts/OpenSans-regular.fntdata"/><Relationship Id="rId15" Type="http://schemas.openxmlformats.org/officeDocument/2006/relationships/slide" Target="slides/slide9.xml"/><Relationship Id="rId37" Type="http://schemas.openxmlformats.org/officeDocument/2006/relationships/font" Target="fonts/OpenSans-boldItalic.fntdata"/><Relationship Id="rId14" Type="http://schemas.openxmlformats.org/officeDocument/2006/relationships/slide" Target="slides/slide8.xml"/><Relationship Id="rId36" Type="http://schemas.openxmlformats.org/officeDocument/2006/relationships/font" Target="fonts/OpenSans-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gif>
</file>

<file path=ppt/media/image2.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d455bd16ee_0_1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d455bd16ee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0ce7d7de0b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0ce7d7de0b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0ce7d7de0b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0ce7d7de0b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0ce7d7de0b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0ce7d7de0b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22d6728a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22d6728a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0d1b48334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0d1b48334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f9e4c3937f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f9e4c3937f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0d1b4833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0d1b4833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f9e4c3937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f9e4c3937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Развернутый комментарий</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f9e4c393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f9e4c393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d06165e40a_0_44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gd06165e40a_0_4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1b09c6cd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1b09c6cd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f9e4c3937f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f9e4c3937f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Развернутый комментарий.</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56722ef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056722ef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0ce7d7de0b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0ce7d7de0b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0a78968348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0a78968348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0bbd5ad67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0bbd5ad67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0a789683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0a789683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0a78968348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0a78968348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56" name="Shape 56"/>
        <p:cNvGrpSpPr/>
        <p:nvPr/>
      </p:nvGrpSpPr>
      <p:grpSpPr>
        <a:xfrm>
          <a:off x="0" y="0"/>
          <a:ext cx="0" cy="0"/>
          <a:chOff x="0" y="0"/>
          <a:chExt cx="0" cy="0"/>
        </a:xfrm>
      </p:grpSpPr>
      <p:sp>
        <p:nvSpPr>
          <p:cNvPr id="57" name="Google Shape;57;p14"/>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8" name="Google Shape;58;p14"/>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59" name="Google Shape;59;p14"/>
          <p:cNvPicPr preferRelativeResize="0"/>
          <p:nvPr/>
        </p:nvPicPr>
        <p:blipFill rotWithShape="1">
          <a:blip r:embed="rId2">
            <a:alphaModFix/>
          </a:blip>
          <a:srcRect b="0" l="0" r="0" t="0"/>
          <a:stretch/>
        </p:blipFill>
        <p:spPr>
          <a:xfrm>
            <a:off x="281335" y="169772"/>
            <a:ext cx="738994" cy="2226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1000"/>
                                        <p:tgtEl>
                                          <p:spTgt spid="5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6_Custom Layout">
    <p:spTree>
      <p:nvGrpSpPr>
        <p:cNvPr id="60" name="Shape 6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_Custom Layout">
  <p:cSld name="75_Custom Layout">
    <p:spTree>
      <p:nvGrpSpPr>
        <p:cNvPr id="61" name="Shape 61"/>
        <p:cNvGrpSpPr/>
        <p:nvPr/>
      </p:nvGrpSpPr>
      <p:grpSpPr>
        <a:xfrm>
          <a:off x="0" y="0"/>
          <a:ext cx="0" cy="0"/>
          <a:chOff x="0" y="0"/>
          <a:chExt cx="0" cy="0"/>
        </a:xfrm>
      </p:grpSpPr>
      <p:sp>
        <p:nvSpPr>
          <p:cNvPr id="62" name="Google Shape;62;p16"/>
          <p:cNvSpPr/>
          <p:nvPr>
            <p:ph idx="2" type="pic"/>
          </p:nvPr>
        </p:nvSpPr>
        <p:spPr>
          <a:xfrm>
            <a:off x="0" y="0"/>
            <a:ext cx="3055800" cy="5143500"/>
          </a:xfrm>
          <a:prstGeom prst="rect">
            <a:avLst/>
          </a:prstGeom>
          <a:solidFill>
            <a:schemeClr val="lt1"/>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63" name="Google Shape;63;p16"/>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500"/>
                                        <p:tgtEl>
                                          <p:spTgt spid="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_Custom Layout" showMasterSp="0">
  <p:cSld name="45_Custom Layout">
    <p:spTree>
      <p:nvGrpSpPr>
        <p:cNvPr id="64" name="Shape 64"/>
        <p:cNvGrpSpPr/>
        <p:nvPr/>
      </p:nvGrpSpPr>
      <p:grpSpPr>
        <a:xfrm>
          <a:off x="0" y="0"/>
          <a:ext cx="0" cy="0"/>
          <a:chOff x="0" y="0"/>
          <a:chExt cx="0" cy="0"/>
        </a:xfrm>
      </p:grpSpPr>
      <p:sp>
        <p:nvSpPr>
          <p:cNvPr id="65" name="Google Shape;65;p17"/>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65"/>
                                        </p:tgtEl>
                                        <p:attrNameLst>
                                          <p:attrName>style.visibility</p:attrName>
                                        </p:attrNameLst>
                                      </p:cBhvr>
                                      <p:to>
                                        <p:strVal val="visible"/>
                                      </p:to>
                                    </p:set>
                                    <p:animEffect filter="fade" transition="in">
                                      <p:cBhvr>
                                        <p:cTn dur="500"/>
                                        <p:tgtEl>
                                          <p:spTgt spid="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7_Custom Layout">
    <p:spTree>
      <p:nvGrpSpPr>
        <p:cNvPr id="66" name="Shape 6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Custom Layout">
  <p:cSld name="25_Custom Layout">
    <p:bg>
      <p:bgPr>
        <a:solidFill>
          <a:schemeClr val="lt1"/>
        </a:solidFill>
      </p:bgPr>
    </p:bg>
    <p:spTree>
      <p:nvGrpSpPr>
        <p:cNvPr id="67" name="Shape 67"/>
        <p:cNvGrpSpPr/>
        <p:nvPr/>
      </p:nvGrpSpPr>
      <p:grpSpPr>
        <a:xfrm>
          <a:off x="0" y="0"/>
          <a:ext cx="0" cy="0"/>
          <a:chOff x="0" y="0"/>
          <a:chExt cx="0" cy="0"/>
        </a:xfrm>
      </p:grpSpPr>
      <p:sp>
        <p:nvSpPr>
          <p:cNvPr id="68" name="Google Shape;68;p19"/>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1_Custom Layout">
  <p:cSld name="131_Custom Layout">
    <p:spTree>
      <p:nvGrpSpPr>
        <p:cNvPr id="69" name="Shape 69"/>
        <p:cNvGrpSpPr/>
        <p:nvPr/>
      </p:nvGrpSpPr>
      <p:grpSpPr>
        <a:xfrm>
          <a:off x="0" y="0"/>
          <a:ext cx="0" cy="0"/>
          <a:chOff x="0" y="0"/>
          <a:chExt cx="0" cy="0"/>
        </a:xfrm>
      </p:grpSpPr>
      <p:sp>
        <p:nvSpPr>
          <p:cNvPr id="70" name="Google Shape;70;p2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1" name="Google Shape;71;p20"/>
          <p:cNvSpPr/>
          <p:nvPr>
            <p:ph idx="2" type="pic"/>
          </p:nvPr>
        </p:nvSpPr>
        <p:spPr>
          <a:xfrm>
            <a:off x="5336381" y="0"/>
            <a:ext cx="3807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71"/>
                                        </p:tgtEl>
                                        <p:attrNameLst>
                                          <p:attrName>style.visibility</p:attrName>
                                        </p:attrNameLst>
                                      </p:cBhvr>
                                      <p:to>
                                        <p:strVal val="visible"/>
                                      </p:to>
                                    </p:set>
                                    <p:animEffect filter="fade" transition="in">
                                      <p:cBhvr>
                                        <p:cTn dur="5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5_Custom Layout" showMasterSp="0">
  <p:cSld name="65_Custom Layout">
    <p:spTree>
      <p:nvGrpSpPr>
        <p:cNvPr id="72" name="Shape 72"/>
        <p:cNvGrpSpPr/>
        <p:nvPr/>
      </p:nvGrpSpPr>
      <p:grpSpPr>
        <a:xfrm>
          <a:off x="0" y="0"/>
          <a:ext cx="0" cy="0"/>
          <a:chOff x="0" y="0"/>
          <a:chExt cx="0" cy="0"/>
        </a:xfrm>
      </p:grpSpPr>
      <p:sp>
        <p:nvSpPr>
          <p:cNvPr id="73" name="Google Shape;73;p21"/>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73"/>
                                        </p:tgtEl>
                                        <p:attrNameLst>
                                          <p:attrName>style.visibility</p:attrName>
                                        </p:attrNameLst>
                                      </p:cBhvr>
                                      <p:to>
                                        <p:strVal val="visible"/>
                                      </p:to>
                                    </p:set>
                                    <p:animEffect filter="fade" transition="in">
                                      <p:cBhvr>
                                        <p:cTn dur="5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74" name="Shape 74"/>
        <p:cNvGrpSpPr/>
        <p:nvPr/>
      </p:nvGrpSpPr>
      <p:grpSpPr>
        <a:xfrm>
          <a:off x="0" y="0"/>
          <a:ext cx="0" cy="0"/>
          <a:chOff x="0" y="0"/>
          <a:chExt cx="0" cy="0"/>
        </a:xfrm>
      </p:grpSpPr>
      <p:sp>
        <p:nvSpPr>
          <p:cNvPr id="75" name="Google Shape;75;p22"/>
          <p:cNvSpPr/>
          <p:nvPr>
            <p:ph idx="2" type="pic"/>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lvl1pPr lvl="0" marR="0" rtl="0" algn="ctr">
              <a:lnSpc>
                <a:spcPct val="90000"/>
              </a:lnSpc>
              <a:spcBef>
                <a:spcPts val="600"/>
              </a:spcBef>
              <a:spcAft>
                <a:spcPts val="0"/>
              </a:spcAft>
              <a:buClr>
                <a:schemeClr val="dk1"/>
              </a:buClr>
              <a:buSzPts val="1200"/>
              <a:buFont typeface="Arial"/>
              <a:buChar char="•"/>
              <a:defRPr b="0" i="0" sz="1000" u="none" cap="none" strike="noStrike">
                <a:solidFill>
                  <a:schemeClr val="dk1"/>
                </a:solidFill>
                <a:latin typeface="Arial"/>
                <a:ea typeface="Arial"/>
                <a:cs typeface="Arial"/>
                <a:sym typeface="Arial"/>
              </a:defRPr>
            </a:lvl1pPr>
            <a:lvl2pPr lvl="1" marR="0" rtl="0" algn="l">
              <a:lnSpc>
                <a:spcPct val="90000"/>
              </a:lnSpc>
              <a:spcBef>
                <a:spcPts val="300"/>
              </a:spcBef>
              <a:spcAft>
                <a:spcPts val="0"/>
              </a:spcAft>
              <a:buClr>
                <a:schemeClr val="dk1"/>
              </a:buClr>
              <a:buSzPts val="1800"/>
              <a:buFont typeface="Arial"/>
              <a:buChar char="•"/>
              <a:defRPr b="0" i="0" sz="1500" u="none" cap="none" strike="noStrike">
                <a:solidFill>
                  <a:schemeClr val="dk1"/>
                </a:solidFill>
                <a:latin typeface="Arial"/>
                <a:ea typeface="Arial"/>
                <a:cs typeface="Arial"/>
                <a:sym typeface="Arial"/>
              </a:defRPr>
            </a:lvl2pPr>
            <a:lvl3pPr lvl="2" marR="0" rtl="0" algn="l">
              <a:lnSpc>
                <a:spcPct val="90000"/>
              </a:lnSpc>
              <a:spcBef>
                <a:spcPts val="300"/>
              </a:spcBef>
              <a:spcAft>
                <a:spcPts val="0"/>
              </a:spcAft>
              <a:buClr>
                <a:schemeClr val="dk1"/>
              </a:buClr>
              <a:buSzPts val="1500"/>
              <a:buFont typeface="Arial"/>
              <a:buChar char="•"/>
              <a:defRPr b="0" i="0" sz="1200" u="none" cap="none" strike="noStrike">
                <a:solidFill>
                  <a:schemeClr val="dk1"/>
                </a:solidFill>
                <a:latin typeface="Arial"/>
                <a:ea typeface="Arial"/>
                <a:cs typeface="Arial"/>
                <a:sym typeface="Arial"/>
              </a:defRPr>
            </a:lvl3pPr>
            <a:lvl4pPr lvl="3"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4pPr>
            <a:lvl5pPr lvl="4"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5pPr>
            <a:lvl6pPr lvl="5"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6pPr>
            <a:lvl7pPr lvl="6"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7pPr>
            <a:lvl8pPr lvl="7"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8pPr>
            <a:lvl9pPr lvl="8"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76" name="Shape 76"/>
        <p:cNvGrpSpPr/>
        <p:nvPr/>
      </p:nvGrpSpPr>
      <p:grpSpPr>
        <a:xfrm>
          <a:off x="0" y="0"/>
          <a:ext cx="0" cy="0"/>
          <a:chOff x="0" y="0"/>
          <a:chExt cx="0" cy="0"/>
        </a:xfrm>
      </p:grpSpPr>
      <p:sp>
        <p:nvSpPr>
          <p:cNvPr id="77" name="Google Shape;77;p23"/>
          <p:cNvSpPr/>
          <p:nvPr>
            <p:ph idx="2" type="pic"/>
          </p:nvPr>
        </p:nvSpPr>
        <p:spPr>
          <a:xfrm>
            <a:off x="4572000" y="0"/>
            <a:ext cx="4572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78" name="Google Shape;78;p23"/>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1000"/>
                                        <p:tgtEl>
                                          <p:spTgt spid="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Custom Layout">
  <p:cSld name="34_Custom Layout">
    <p:spTree>
      <p:nvGrpSpPr>
        <p:cNvPr id="79" name="Shape 79"/>
        <p:cNvGrpSpPr/>
        <p:nvPr/>
      </p:nvGrpSpPr>
      <p:grpSpPr>
        <a:xfrm>
          <a:off x="0" y="0"/>
          <a:ext cx="0" cy="0"/>
          <a:chOff x="0" y="0"/>
          <a:chExt cx="0" cy="0"/>
        </a:xfrm>
      </p:grpSpPr>
      <p:sp>
        <p:nvSpPr>
          <p:cNvPr id="80" name="Google Shape;80;p24"/>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1" name="Google Shape;81;p24"/>
          <p:cNvSpPr/>
          <p:nvPr>
            <p:ph idx="2" type="pic"/>
          </p:nvPr>
        </p:nvSpPr>
        <p:spPr>
          <a:xfrm>
            <a:off x="764381" y="0"/>
            <a:ext cx="2286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5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82" name="Shape 82"/>
        <p:cNvGrpSpPr/>
        <p:nvPr/>
      </p:nvGrpSpPr>
      <p:grpSpPr>
        <a:xfrm>
          <a:off x="0" y="0"/>
          <a:ext cx="0" cy="0"/>
          <a:chOff x="0" y="0"/>
          <a:chExt cx="0" cy="0"/>
        </a:xfrm>
      </p:grpSpPr>
      <p:sp>
        <p:nvSpPr>
          <p:cNvPr id="83" name="Google Shape;83;p25"/>
          <p:cNvSpPr txBox="1"/>
          <p:nvPr>
            <p:ph type="title"/>
          </p:nvPr>
        </p:nvSpPr>
        <p:spPr>
          <a:xfrm>
            <a:off x="5332065" y="710026"/>
            <a:ext cx="3049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4" name="Google Shape;84;p25"/>
          <p:cNvSpPr/>
          <p:nvPr>
            <p:ph idx="2" type="pic"/>
          </p:nvPr>
        </p:nvSpPr>
        <p:spPr>
          <a:xfrm>
            <a:off x="762000" y="0"/>
            <a:ext cx="3810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500"/>
                                        <p:tgtEl>
                                          <p:spTgt spid="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85" name="Shape 85"/>
        <p:cNvGrpSpPr/>
        <p:nvPr/>
      </p:nvGrpSpPr>
      <p:grpSpPr>
        <a:xfrm>
          <a:off x="0" y="0"/>
          <a:ext cx="0" cy="0"/>
          <a:chOff x="0" y="0"/>
          <a:chExt cx="0" cy="0"/>
        </a:xfrm>
      </p:grpSpPr>
      <p:sp>
        <p:nvSpPr>
          <p:cNvPr id="86" name="Google Shape;86;p26"/>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7" name="Google Shape;87;p26"/>
          <p:cNvSpPr/>
          <p:nvPr>
            <p:ph idx="2" type="pic"/>
          </p:nvPr>
        </p:nvSpPr>
        <p:spPr>
          <a:xfrm>
            <a:off x="762000" y="3429000"/>
            <a:ext cx="83820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87"/>
                                        </p:tgtEl>
                                        <p:attrNameLst>
                                          <p:attrName>style.visibility</p:attrName>
                                        </p:attrNameLst>
                                      </p:cBhvr>
                                      <p:to>
                                        <p:strVal val="visible"/>
                                      </p:to>
                                    </p:set>
                                    <p:animEffect filter="fade" transition="in">
                                      <p:cBhvr>
                                        <p:cTn dur="5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88" name="Shape 88"/>
        <p:cNvGrpSpPr/>
        <p:nvPr/>
      </p:nvGrpSpPr>
      <p:grpSpPr>
        <a:xfrm>
          <a:off x="0" y="0"/>
          <a:ext cx="0" cy="0"/>
          <a:chOff x="0" y="0"/>
          <a:chExt cx="0" cy="0"/>
        </a:xfrm>
      </p:grpSpPr>
      <p:sp>
        <p:nvSpPr>
          <p:cNvPr id="89" name="Google Shape;89;p27"/>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0" name="Google Shape;90;p27"/>
          <p:cNvSpPr/>
          <p:nvPr>
            <p:ph idx="2" type="pic"/>
          </p:nvPr>
        </p:nvSpPr>
        <p:spPr>
          <a:xfrm>
            <a:off x="6185389" y="0"/>
            <a:ext cx="2958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5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0_Custom Layout">
  <p:cSld name="90_Custom Layout">
    <p:spTree>
      <p:nvGrpSpPr>
        <p:cNvPr id="91" name="Shape 91"/>
        <p:cNvGrpSpPr/>
        <p:nvPr/>
      </p:nvGrpSpPr>
      <p:grpSpPr>
        <a:xfrm>
          <a:off x="0" y="0"/>
          <a:ext cx="0" cy="0"/>
          <a:chOff x="0" y="0"/>
          <a:chExt cx="0" cy="0"/>
        </a:xfrm>
      </p:grpSpPr>
      <p:sp>
        <p:nvSpPr>
          <p:cNvPr id="92" name="Google Shape;92;p28"/>
          <p:cNvSpPr txBox="1"/>
          <p:nvPr>
            <p:ph type="title"/>
          </p:nvPr>
        </p:nvSpPr>
        <p:spPr>
          <a:xfrm>
            <a:off x="1521619" y="710026"/>
            <a:ext cx="3812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9_Custom Layout">
  <p:cSld name="129_Custom Layout">
    <p:spTree>
      <p:nvGrpSpPr>
        <p:cNvPr id="93" name="Shape 93"/>
        <p:cNvGrpSpPr/>
        <p:nvPr/>
      </p:nvGrpSpPr>
      <p:grpSpPr>
        <a:xfrm>
          <a:off x="0" y="0"/>
          <a:ext cx="0" cy="0"/>
          <a:chOff x="0" y="0"/>
          <a:chExt cx="0" cy="0"/>
        </a:xfrm>
      </p:grpSpPr>
      <p:sp>
        <p:nvSpPr>
          <p:cNvPr id="94" name="Google Shape;94;p29"/>
          <p:cNvSpPr txBox="1"/>
          <p:nvPr>
            <p:ph type="title"/>
          </p:nvPr>
        </p:nvSpPr>
        <p:spPr>
          <a:xfrm>
            <a:off x="1521618" y="710026"/>
            <a:ext cx="3979200" cy="1104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3_Custom Layout">
  <p:cSld name="133_Custom Layout">
    <p:bg>
      <p:bgPr>
        <a:solidFill>
          <a:schemeClr val="lt1"/>
        </a:solidFill>
      </p:bgPr>
    </p:bg>
    <p:spTree>
      <p:nvGrpSpPr>
        <p:cNvPr id="95" name="Shape 95"/>
        <p:cNvGrpSpPr/>
        <p:nvPr/>
      </p:nvGrpSpPr>
      <p:grpSpPr>
        <a:xfrm>
          <a:off x="0" y="0"/>
          <a:ext cx="0" cy="0"/>
          <a:chOff x="0" y="0"/>
          <a:chExt cx="0" cy="0"/>
        </a:xfrm>
      </p:grpSpPr>
      <p:sp>
        <p:nvSpPr>
          <p:cNvPr id="96" name="Google Shape;96;p30"/>
          <p:cNvSpPr txBox="1"/>
          <p:nvPr>
            <p:ph type="title"/>
          </p:nvPr>
        </p:nvSpPr>
        <p:spPr>
          <a:xfrm>
            <a:off x="3111783" y="1038639"/>
            <a:ext cx="2920500" cy="9375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700"/>
              <a:buFont typeface="Montserrat"/>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7" name="Google Shape;97;p30"/>
          <p:cNvSpPr/>
          <p:nvPr>
            <p:ph idx="2" type="pic"/>
          </p:nvPr>
        </p:nvSpPr>
        <p:spPr>
          <a:xfrm>
            <a:off x="1285874" y="587184"/>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8" name="Google Shape;98;p30"/>
          <p:cNvSpPr/>
          <p:nvPr>
            <p:ph idx="3" type="pic"/>
          </p:nvPr>
        </p:nvSpPr>
        <p:spPr>
          <a:xfrm>
            <a:off x="6336507" y="587183"/>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9" name="Google Shape;99;p30"/>
          <p:cNvSpPr/>
          <p:nvPr>
            <p:ph idx="4" type="pic"/>
          </p:nvPr>
        </p:nvSpPr>
        <p:spPr>
          <a:xfrm>
            <a:off x="1285874"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0" name="Google Shape;100;p30"/>
          <p:cNvSpPr/>
          <p:nvPr>
            <p:ph idx="5" type="pic"/>
          </p:nvPr>
        </p:nvSpPr>
        <p:spPr>
          <a:xfrm>
            <a:off x="6336507"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5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5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6_Custom Layout">
  <p:cSld name="136_Custom Layout">
    <p:bg>
      <p:bgPr>
        <a:solidFill>
          <a:schemeClr val="lt1"/>
        </a:solidFill>
      </p:bgPr>
    </p:bg>
    <p:spTree>
      <p:nvGrpSpPr>
        <p:cNvPr id="101" name="Shape 101"/>
        <p:cNvGrpSpPr/>
        <p:nvPr/>
      </p:nvGrpSpPr>
      <p:grpSpPr>
        <a:xfrm>
          <a:off x="0" y="0"/>
          <a:ext cx="0" cy="0"/>
          <a:chOff x="0" y="0"/>
          <a:chExt cx="0" cy="0"/>
        </a:xfrm>
      </p:grpSpPr>
      <p:sp>
        <p:nvSpPr>
          <p:cNvPr id="102" name="Google Shape;102;p3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3" name="Google Shape;103;p31"/>
          <p:cNvSpPr/>
          <p:nvPr>
            <p:ph idx="2" type="pic"/>
          </p:nvPr>
        </p:nvSpPr>
        <p:spPr>
          <a:xfrm>
            <a:off x="1674018"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4" name="Google Shape;104;p31"/>
          <p:cNvSpPr/>
          <p:nvPr>
            <p:ph idx="3" type="pic"/>
          </p:nvPr>
        </p:nvSpPr>
        <p:spPr>
          <a:xfrm>
            <a:off x="5123023"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5" name="Google Shape;105;p31"/>
          <p:cNvSpPr/>
          <p:nvPr>
            <p:ph idx="4" type="pic"/>
          </p:nvPr>
        </p:nvSpPr>
        <p:spPr>
          <a:xfrm>
            <a:off x="3398521"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6" name="Google Shape;106;p31"/>
          <p:cNvSpPr/>
          <p:nvPr>
            <p:ph idx="5" type="pic"/>
          </p:nvPr>
        </p:nvSpPr>
        <p:spPr>
          <a:xfrm>
            <a:off x="6847526"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par>
                                <p:cTn fill="hold" nodeType="withEffect" presetClass="entr" presetID="10" presetSubtype="0">
                                  <p:stCondLst>
                                    <p:cond delay="250"/>
                                  </p:stCondLst>
                                  <p:childTnLst>
                                    <p:set>
                                      <p:cBhvr>
                                        <p:cTn dur="1" fill="hold">
                                          <p:stCondLst>
                                            <p:cond delay="0"/>
                                          </p:stCondLst>
                                        </p:cTn>
                                        <p:tgtEl>
                                          <p:spTgt spid="105"/>
                                        </p:tgtEl>
                                        <p:attrNameLst>
                                          <p:attrName>style.visibility</p:attrName>
                                        </p:attrNameLst>
                                      </p:cBhvr>
                                      <p:to>
                                        <p:strVal val="visible"/>
                                      </p:to>
                                    </p:set>
                                    <p:animEffect filter="fade" transition="in">
                                      <p:cBhvr>
                                        <p:cTn dur="500"/>
                                        <p:tgtEl>
                                          <p:spTgt spid="105"/>
                                        </p:tgtEl>
                                      </p:cBhvr>
                                    </p:animEffect>
                                  </p:childTnLst>
                                </p:cTn>
                              </p:par>
                              <p:par>
                                <p:cTn fill="hold" nodeType="withEffect" presetClass="entr" presetID="10" presetSubtype="0">
                                  <p:stCondLst>
                                    <p:cond delay="500"/>
                                  </p:stCondLst>
                                  <p:childTnLst>
                                    <p:set>
                                      <p:cBhvr>
                                        <p:cTn dur="1" fill="hold">
                                          <p:stCondLst>
                                            <p:cond delay="0"/>
                                          </p:stCondLst>
                                        </p:cTn>
                                        <p:tgtEl>
                                          <p:spTgt spid="104"/>
                                        </p:tgtEl>
                                        <p:attrNameLst>
                                          <p:attrName>style.visibility</p:attrName>
                                        </p:attrNameLst>
                                      </p:cBhvr>
                                      <p:to>
                                        <p:strVal val="visible"/>
                                      </p:to>
                                    </p:set>
                                    <p:animEffect filter="fade" transition="in">
                                      <p:cBhvr>
                                        <p:cTn dur="500"/>
                                        <p:tgtEl>
                                          <p:spTgt spid="104"/>
                                        </p:tgtEl>
                                      </p:cBhvr>
                                    </p:animEffect>
                                  </p:childTnLst>
                                </p:cTn>
                              </p:par>
                              <p:par>
                                <p:cTn fill="hold" nodeType="withEffect" presetClass="entr" presetID="10" presetSubtype="0">
                                  <p:stCondLst>
                                    <p:cond delay="750"/>
                                  </p:stCondLst>
                                  <p:childTnLst>
                                    <p:set>
                                      <p:cBhvr>
                                        <p:cTn dur="1" fill="hold">
                                          <p:stCondLst>
                                            <p:cond delay="0"/>
                                          </p:stCondLst>
                                        </p:cTn>
                                        <p:tgtEl>
                                          <p:spTgt spid="106"/>
                                        </p:tgtEl>
                                        <p:attrNameLst>
                                          <p:attrName>style.visibility</p:attrName>
                                        </p:attrNameLst>
                                      </p:cBhvr>
                                      <p:to>
                                        <p:strVal val="visible"/>
                                      </p:to>
                                    </p:set>
                                    <p:animEffect filter="fade" transition="in">
                                      <p:cBhvr>
                                        <p:cTn dur="5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3_Custom Layout">
  <p:cSld name="43_Custom Layout">
    <p:spTree>
      <p:nvGrpSpPr>
        <p:cNvPr id="107" name="Shape 107"/>
        <p:cNvGrpSpPr/>
        <p:nvPr/>
      </p:nvGrpSpPr>
      <p:grpSpPr>
        <a:xfrm>
          <a:off x="0" y="0"/>
          <a:ext cx="0" cy="0"/>
          <a:chOff x="0" y="0"/>
          <a:chExt cx="0" cy="0"/>
        </a:xfrm>
      </p:grpSpPr>
      <p:sp>
        <p:nvSpPr>
          <p:cNvPr id="108" name="Google Shape;108;p32"/>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9" name="Google Shape;109;p32"/>
          <p:cNvSpPr/>
          <p:nvPr>
            <p:ph idx="2" type="pic"/>
          </p:nvPr>
        </p:nvSpPr>
        <p:spPr>
          <a:xfrm>
            <a:off x="1521618" y="2085432"/>
            <a:ext cx="1512000" cy="15120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0" name="Google Shape;110;p32"/>
          <p:cNvSpPr/>
          <p:nvPr>
            <p:ph idx="3" type="pic"/>
          </p:nvPr>
        </p:nvSpPr>
        <p:spPr>
          <a:xfrm>
            <a:off x="462159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1" name="Google Shape;111;p32"/>
          <p:cNvSpPr/>
          <p:nvPr>
            <p:ph idx="4" type="pic"/>
          </p:nvPr>
        </p:nvSpPr>
        <p:spPr>
          <a:xfrm>
            <a:off x="617158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2" name="Google Shape;112;p32"/>
          <p:cNvSpPr/>
          <p:nvPr>
            <p:ph idx="5" type="pic"/>
          </p:nvPr>
        </p:nvSpPr>
        <p:spPr>
          <a:xfrm>
            <a:off x="7721580"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3" name="Google Shape;113;p32"/>
          <p:cNvSpPr/>
          <p:nvPr>
            <p:ph idx="6" type="pic"/>
          </p:nvPr>
        </p:nvSpPr>
        <p:spPr>
          <a:xfrm>
            <a:off x="1521618"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4" name="Google Shape;114;p32"/>
          <p:cNvSpPr/>
          <p:nvPr>
            <p:ph idx="7" type="pic"/>
          </p:nvPr>
        </p:nvSpPr>
        <p:spPr>
          <a:xfrm>
            <a:off x="307160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5" name="Google Shape;115;p32"/>
          <p:cNvSpPr/>
          <p:nvPr>
            <p:ph idx="8" type="pic"/>
          </p:nvPr>
        </p:nvSpPr>
        <p:spPr>
          <a:xfrm>
            <a:off x="462159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6" name="Google Shape;116;p32"/>
          <p:cNvSpPr/>
          <p:nvPr>
            <p:ph idx="9" type="pic"/>
          </p:nvPr>
        </p:nvSpPr>
        <p:spPr>
          <a:xfrm>
            <a:off x="617158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7" name="Google Shape;117;p32"/>
          <p:cNvSpPr/>
          <p:nvPr>
            <p:ph idx="13" type="pic"/>
          </p:nvPr>
        </p:nvSpPr>
        <p:spPr>
          <a:xfrm>
            <a:off x="7721580"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8" name="Google Shape;118;p32"/>
          <p:cNvSpPr/>
          <p:nvPr>
            <p:ph idx="14" type="pic"/>
          </p:nvPr>
        </p:nvSpPr>
        <p:spPr>
          <a:xfrm>
            <a:off x="3071609" y="2085432"/>
            <a:ext cx="1512000" cy="15120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par>
                                <p:cTn fill="hold" nodeType="withEffect" presetClass="entr" presetID="10" presetSubtype="0">
                                  <p:stCondLst>
                                    <p:cond delay="60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par>
                                <p:cTn fill="hold" nodeType="withEffect" presetClass="entr" presetID="10" presetSubtype="0">
                                  <p:stCondLst>
                                    <p:cond delay="90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par>
                                <p:cTn fill="hold" nodeType="withEffect" presetClass="entr" presetID="10" presetSubtype="0">
                                  <p:stCondLst>
                                    <p:cond delay="120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par>
                                <p:cTn fill="hold" nodeType="withEffect" presetClass="entr" presetID="10" presetSubtype="0">
                                  <p:stCondLst>
                                    <p:cond delay="1500"/>
                                  </p:stCondLst>
                                  <p:childTnLst>
                                    <p:set>
                                      <p:cBhvr>
                                        <p:cTn dur="1" fill="hold">
                                          <p:stCondLst>
                                            <p:cond delay="0"/>
                                          </p:stCondLst>
                                        </p:cTn>
                                        <p:tgtEl>
                                          <p:spTgt spid="113"/>
                                        </p:tgtEl>
                                        <p:attrNameLst>
                                          <p:attrName>style.visibility</p:attrName>
                                        </p:attrNameLst>
                                      </p:cBhvr>
                                      <p:to>
                                        <p:strVal val="visible"/>
                                      </p:to>
                                    </p:set>
                                    <p:animEffect filter="fade" transition="in">
                                      <p:cBhvr>
                                        <p:cTn dur="500"/>
                                        <p:tgtEl>
                                          <p:spTgt spid="113"/>
                                        </p:tgtEl>
                                      </p:cBhvr>
                                    </p:animEffect>
                                  </p:childTnLst>
                                </p:cTn>
                              </p:par>
                              <p:par>
                                <p:cTn fill="hold" nodeType="withEffect" presetClass="entr" presetID="10" presetSubtype="0">
                                  <p:stCondLst>
                                    <p:cond delay="1800"/>
                                  </p:stCondLst>
                                  <p:childTnLst>
                                    <p:set>
                                      <p:cBhvr>
                                        <p:cTn dur="1" fill="hold">
                                          <p:stCondLst>
                                            <p:cond delay="0"/>
                                          </p:stCondLst>
                                        </p:cTn>
                                        <p:tgtEl>
                                          <p:spTgt spid="114"/>
                                        </p:tgtEl>
                                        <p:attrNameLst>
                                          <p:attrName>style.visibility</p:attrName>
                                        </p:attrNameLst>
                                      </p:cBhvr>
                                      <p:to>
                                        <p:strVal val="visible"/>
                                      </p:to>
                                    </p:set>
                                    <p:animEffect filter="fade" transition="in">
                                      <p:cBhvr>
                                        <p:cTn dur="500"/>
                                        <p:tgtEl>
                                          <p:spTgt spid="114"/>
                                        </p:tgtEl>
                                      </p:cBhvr>
                                    </p:animEffect>
                                  </p:childTnLst>
                                </p:cTn>
                              </p:par>
                              <p:par>
                                <p:cTn fill="hold" nodeType="withEffect" presetClass="entr" presetID="10" presetSubtype="0">
                                  <p:stCondLst>
                                    <p:cond delay="2100"/>
                                  </p:stCondLst>
                                  <p:childTnLst>
                                    <p:set>
                                      <p:cBhvr>
                                        <p:cTn dur="1" fill="hold">
                                          <p:stCondLst>
                                            <p:cond delay="0"/>
                                          </p:stCondLst>
                                        </p:cTn>
                                        <p:tgtEl>
                                          <p:spTgt spid="115"/>
                                        </p:tgtEl>
                                        <p:attrNameLst>
                                          <p:attrName>style.visibility</p:attrName>
                                        </p:attrNameLst>
                                      </p:cBhvr>
                                      <p:to>
                                        <p:strVal val="visible"/>
                                      </p:to>
                                    </p:set>
                                    <p:animEffect filter="fade" transition="in">
                                      <p:cBhvr>
                                        <p:cTn dur="500"/>
                                        <p:tgtEl>
                                          <p:spTgt spid="115"/>
                                        </p:tgtEl>
                                      </p:cBhvr>
                                    </p:animEffect>
                                  </p:childTnLst>
                                </p:cTn>
                              </p:par>
                              <p:par>
                                <p:cTn fill="hold" nodeType="withEffect" presetClass="entr" presetID="10" presetSubtype="0">
                                  <p:stCondLst>
                                    <p:cond delay="2400"/>
                                  </p:stCondLst>
                                  <p:childTnLst>
                                    <p:set>
                                      <p:cBhvr>
                                        <p:cTn dur="1" fill="hold">
                                          <p:stCondLst>
                                            <p:cond delay="0"/>
                                          </p:stCondLst>
                                        </p:cTn>
                                        <p:tgtEl>
                                          <p:spTgt spid="116"/>
                                        </p:tgtEl>
                                        <p:attrNameLst>
                                          <p:attrName>style.visibility</p:attrName>
                                        </p:attrNameLst>
                                      </p:cBhvr>
                                      <p:to>
                                        <p:strVal val="visible"/>
                                      </p:to>
                                    </p:set>
                                    <p:animEffect filter="fade" transition="in">
                                      <p:cBhvr>
                                        <p:cTn dur="500"/>
                                        <p:tgtEl>
                                          <p:spTgt spid="116"/>
                                        </p:tgtEl>
                                      </p:cBhvr>
                                    </p:animEffect>
                                  </p:childTnLst>
                                </p:cTn>
                              </p:par>
                              <p:par>
                                <p:cTn fill="hold" nodeType="withEffect" presetClass="entr" presetID="10" presetSubtype="0">
                                  <p:stCondLst>
                                    <p:cond delay="2700"/>
                                  </p:stCondLst>
                                  <p:childTnLst>
                                    <p:set>
                                      <p:cBhvr>
                                        <p:cTn dur="1" fill="hold">
                                          <p:stCondLst>
                                            <p:cond delay="0"/>
                                          </p:stCondLst>
                                        </p:cTn>
                                        <p:tgtEl>
                                          <p:spTgt spid="117"/>
                                        </p:tgtEl>
                                        <p:attrNameLst>
                                          <p:attrName>style.visibility</p:attrName>
                                        </p:attrNameLst>
                                      </p:cBhvr>
                                      <p:to>
                                        <p:strVal val="visible"/>
                                      </p:to>
                                    </p:set>
                                    <p:animEffect filter="fade" transition="in">
                                      <p:cBhvr>
                                        <p:cTn dur="500"/>
                                        <p:tgtEl>
                                          <p:spTgt spid="117"/>
                                        </p:tgtEl>
                                      </p:cBhvr>
                                    </p:animEffect>
                                  </p:childTnLst>
                                </p:cTn>
                              </p:par>
                              <p:par>
                                <p:cTn fill="hold" nodeType="withEffect" presetClass="entr" presetID="10" presetSubtype="0">
                                  <p:stCondLst>
                                    <p:cond delay="300"/>
                                  </p:stCondLst>
                                  <p:childTnLst>
                                    <p:set>
                                      <p:cBhvr>
                                        <p:cTn dur="1" fill="hold">
                                          <p:stCondLst>
                                            <p:cond delay="0"/>
                                          </p:stCondLst>
                                        </p:cTn>
                                        <p:tgtEl>
                                          <p:spTgt spid="118"/>
                                        </p:tgtEl>
                                        <p:attrNameLst>
                                          <p:attrName>style.visibility</p:attrName>
                                        </p:attrNameLst>
                                      </p:cBhvr>
                                      <p:to>
                                        <p:strVal val="visible"/>
                                      </p:to>
                                    </p:set>
                                    <p:animEffect filter="fade" transition="in">
                                      <p:cBhvr>
                                        <p:cTn dur="5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4_Custom Layout">
  <p:cSld name="44_Custom Layout">
    <p:spTree>
      <p:nvGrpSpPr>
        <p:cNvPr id="119" name="Shape 119"/>
        <p:cNvGrpSpPr/>
        <p:nvPr/>
      </p:nvGrpSpPr>
      <p:grpSpPr>
        <a:xfrm>
          <a:off x="0" y="0"/>
          <a:ext cx="0" cy="0"/>
          <a:chOff x="0" y="0"/>
          <a:chExt cx="0" cy="0"/>
        </a:xfrm>
      </p:grpSpPr>
      <p:sp>
        <p:nvSpPr>
          <p:cNvPr id="120" name="Google Shape;120;p33"/>
          <p:cNvSpPr txBox="1"/>
          <p:nvPr>
            <p:ph type="title"/>
          </p:nvPr>
        </p:nvSpPr>
        <p:spPr>
          <a:xfrm>
            <a:off x="1521618" y="710026"/>
            <a:ext cx="2324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1" name="Google Shape;121;p33"/>
          <p:cNvSpPr/>
          <p:nvPr>
            <p:ph idx="2" type="pic"/>
          </p:nvPr>
        </p:nvSpPr>
        <p:spPr>
          <a:xfrm>
            <a:off x="4035688"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2" name="Google Shape;122;p33"/>
          <p:cNvSpPr/>
          <p:nvPr>
            <p:ph idx="3" type="pic"/>
          </p:nvPr>
        </p:nvSpPr>
        <p:spPr>
          <a:xfrm>
            <a:off x="5673602"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3" name="Google Shape;123;p33"/>
          <p:cNvSpPr/>
          <p:nvPr>
            <p:ph idx="4" type="pic"/>
          </p:nvPr>
        </p:nvSpPr>
        <p:spPr>
          <a:xfrm>
            <a:off x="7311515"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4" name="Google Shape;124;p33"/>
          <p:cNvSpPr/>
          <p:nvPr>
            <p:ph idx="5" type="pic"/>
          </p:nvPr>
        </p:nvSpPr>
        <p:spPr>
          <a:xfrm>
            <a:off x="239777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5" name="Google Shape;125;p33"/>
          <p:cNvSpPr/>
          <p:nvPr>
            <p:ph idx="6" type="pic"/>
          </p:nvPr>
        </p:nvSpPr>
        <p:spPr>
          <a:xfrm>
            <a:off x="4035688"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6" name="Google Shape;126;p33"/>
          <p:cNvSpPr/>
          <p:nvPr>
            <p:ph idx="7" type="pic"/>
          </p:nvPr>
        </p:nvSpPr>
        <p:spPr>
          <a:xfrm>
            <a:off x="5673602"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7" name="Google Shape;127;p33"/>
          <p:cNvSpPr/>
          <p:nvPr>
            <p:ph idx="8" type="pic"/>
          </p:nvPr>
        </p:nvSpPr>
        <p:spPr>
          <a:xfrm>
            <a:off x="731151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600"/>
                                  </p:stCondLst>
                                  <p:childTnLst>
                                    <p:set>
                                      <p:cBhvr>
                                        <p:cTn dur="1" fill="hold">
                                          <p:stCondLst>
                                            <p:cond delay="0"/>
                                          </p:stCondLst>
                                        </p:cTn>
                                        <p:tgtEl>
                                          <p:spTgt spid="121"/>
                                        </p:tgtEl>
                                        <p:attrNameLst>
                                          <p:attrName>style.visibility</p:attrName>
                                        </p:attrNameLst>
                                      </p:cBhvr>
                                      <p:to>
                                        <p:strVal val="visible"/>
                                      </p:to>
                                    </p:set>
                                    <p:animEffect filter="fade" transition="in">
                                      <p:cBhvr>
                                        <p:cTn dur="500"/>
                                        <p:tgtEl>
                                          <p:spTgt spid="121"/>
                                        </p:tgtEl>
                                      </p:cBhvr>
                                    </p:animEffect>
                                  </p:childTnLst>
                                </p:cTn>
                              </p:par>
                              <p:par>
                                <p:cTn fill="hold" nodeType="withEffect" presetClass="entr" presetID="10" presetSubtype="0">
                                  <p:stCondLst>
                                    <p:cond delay="900"/>
                                  </p:stCondLst>
                                  <p:childTnLst>
                                    <p:set>
                                      <p:cBhvr>
                                        <p:cTn dur="1" fill="hold">
                                          <p:stCondLst>
                                            <p:cond delay="0"/>
                                          </p:stCondLst>
                                        </p:cTn>
                                        <p:tgtEl>
                                          <p:spTgt spid="122"/>
                                        </p:tgtEl>
                                        <p:attrNameLst>
                                          <p:attrName>style.visibility</p:attrName>
                                        </p:attrNameLst>
                                      </p:cBhvr>
                                      <p:to>
                                        <p:strVal val="visible"/>
                                      </p:to>
                                    </p:set>
                                    <p:animEffect filter="fade" transition="in">
                                      <p:cBhvr>
                                        <p:cTn dur="500"/>
                                        <p:tgtEl>
                                          <p:spTgt spid="122"/>
                                        </p:tgtEl>
                                      </p:cBhvr>
                                    </p:animEffect>
                                  </p:childTnLst>
                                </p:cTn>
                              </p:par>
                              <p:par>
                                <p:cTn fill="hold" nodeType="withEffect" presetClass="entr" presetID="10" presetSubtype="0">
                                  <p:stCondLst>
                                    <p:cond delay="1200"/>
                                  </p:stCondLst>
                                  <p:childTnLst>
                                    <p:set>
                                      <p:cBhvr>
                                        <p:cTn dur="1" fill="hold">
                                          <p:stCondLst>
                                            <p:cond delay="0"/>
                                          </p:stCondLst>
                                        </p:cTn>
                                        <p:tgtEl>
                                          <p:spTgt spid="123"/>
                                        </p:tgtEl>
                                        <p:attrNameLst>
                                          <p:attrName>style.visibility</p:attrName>
                                        </p:attrNameLst>
                                      </p:cBhvr>
                                      <p:to>
                                        <p:strVal val="visible"/>
                                      </p:to>
                                    </p:set>
                                    <p:animEffect filter="fade" transition="in">
                                      <p:cBhvr>
                                        <p:cTn dur="500"/>
                                        <p:tgtEl>
                                          <p:spTgt spid="123"/>
                                        </p:tgtEl>
                                      </p:cBhvr>
                                    </p:animEffect>
                                  </p:childTnLst>
                                </p:cTn>
                              </p:par>
                              <p:par>
                                <p:cTn fill="hold" nodeType="withEffect" presetClass="entr" presetID="10" presetSubtype="0">
                                  <p:stCondLst>
                                    <p:cond delay="1800"/>
                                  </p:stCondLst>
                                  <p:childTnLst>
                                    <p:set>
                                      <p:cBhvr>
                                        <p:cTn dur="1" fill="hold">
                                          <p:stCondLst>
                                            <p:cond delay="0"/>
                                          </p:stCondLst>
                                        </p:cTn>
                                        <p:tgtEl>
                                          <p:spTgt spid="124"/>
                                        </p:tgtEl>
                                        <p:attrNameLst>
                                          <p:attrName>style.visibility</p:attrName>
                                        </p:attrNameLst>
                                      </p:cBhvr>
                                      <p:to>
                                        <p:strVal val="visible"/>
                                      </p:to>
                                    </p:set>
                                    <p:animEffect filter="fade" transition="in">
                                      <p:cBhvr>
                                        <p:cTn dur="500"/>
                                        <p:tgtEl>
                                          <p:spTgt spid="124"/>
                                        </p:tgtEl>
                                      </p:cBhvr>
                                    </p:animEffect>
                                  </p:childTnLst>
                                </p:cTn>
                              </p:par>
                              <p:par>
                                <p:cTn fill="hold" nodeType="withEffect" presetClass="entr" presetID="10" presetSubtype="0">
                                  <p:stCondLst>
                                    <p:cond delay="2100"/>
                                  </p:stCondLst>
                                  <p:childTnLst>
                                    <p:set>
                                      <p:cBhvr>
                                        <p:cTn dur="1" fill="hold">
                                          <p:stCondLst>
                                            <p:cond delay="0"/>
                                          </p:stCondLst>
                                        </p:cTn>
                                        <p:tgtEl>
                                          <p:spTgt spid="125"/>
                                        </p:tgtEl>
                                        <p:attrNameLst>
                                          <p:attrName>style.visibility</p:attrName>
                                        </p:attrNameLst>
                                      </p:cBhvr>
                                      <p:to>
                                        <p:strVal val="visible"/>
                                      </p:to>
                                    </p:set>
                                    <p:animEffect filter="fade" transition="in">
                                      <p:cBhvr>
                                        <p:cTn dur="500"/>
                                        <p:tgtEl>
                                          <p:spTgt spid="125"/>
                                        </p:tgtEl>
                                      </p:cBhvr>
                                    </p:animEffect>
                                  </p:childTnLst>
                                </p:cTn>
                              </p:par>
                              <p:par>
                                <p:cTn fill="hold" nodeType="withEffect" presetClass="entr" presetID="10" presetSubtype="0">
                                  <p:stCondLst>
                                    <p:cond delay="2400"/>
                                  </p:stCondLst>
                                  <p:childTnLst>
                                    <p:set>
                                      <p:cBhvr>
                                        <p:cTn dur="1" fill="hold">
                                          <p:stCondLst>
                                            <p:cond delay="0"/>
                                          </p:stCondLst>
                                        </p:cTn>
                                        <p:tgtEl>
                                          <p:spTgt spid="126"/>
                                        </p:tgtEl>
                                        <p:attrNameLst>
                                          <p:attrName>style.visibility</p:attrName>
                                        </p:attrNameLst>
                                      </p:cBhvr>
                                      <p:to>
                                        <p:strVal val="visible"/>
                                      </p:to>
                                    </p:set>
                                    <p:animEffect filter="fade" transition="in">
                                      <p:cBhvr>
                                        <p:cTn dur="500"/>
                                        <p:tgtEl>
                                          <p:spTgt spid="126"/>
                                        </p:tgtEl>
                                      </p:cBhvr>
                                    </p:animEffect>
                                  </p:childTnLst>
                                </p:cTn>
                              </p:par>
                              <p:par>
                                <p:cTn fill="hold" nodeType="withEffect" presetClass="entr" presetID="10" presetSubtype="0">
                                  <p:stCondLst>
                                    <p:cond delay="270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_Custom Layout">
  <p:cSld name="32_Custom Layout">
    <p:spTree>
      <p:nvGrpSpPr>
        <p:cNvPr id="128" name="Shape 128"/>
        <p:cNvGrpSpPr/>
        <p:nvPr/>
      </p:nvGrpSpPr>
      <p:grpSpPr>
        <a:xfrm>
          <a:off x="0" y="0"/>
          <a:ext cx="0" cy="0"/>
          <a:chOff x="0" y="0"/>
          <a:chExt cx="0" cy="0"/>
        </a:xfrm>
      </p:grpSpPr>
      <p:sp>
        <p:nvSpPr>
          <p:cNvPr id="129" name="Google Shape;129;p34"/>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0" name="Google Shape;130;p34"/>
          <p:cNvSpPr/>
          <p:nvPr>
            <p:ph idx="2" type="pic"/>
          </p:nvPr>
        </p:nvSpPr>
        <p:spPr>
          <a:xfrm>
            <a:off x="4564381" y="426720"/>
            <a:ext cx="45798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1" name="Google Shape;131;p34"/>
          <p:cNvSpPr/>
          <p:nvPr>
            <p:ph idx="3" type="pic"/>
          </p:nvPr>
        </p:nvSpPr>
        <p:spPr>
          <a:xfrm>
            <a:off x="2293620" y="3429000"/>
            <a:ext cx="38022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500"/>
                                        <p:tgtEl>
                                          <p:spTgt spid="131"/>
                                        </p:tgtEl>
                                      </p:cBhvr>
                                    </p:animEffect>
                                  </p:childTnLst>
                                </p:cTn>
                              </p:par>
                              <p:par>
                                <p:cTn fill="hold" nodeType="withEffect" presetClass="entr" presetID="10" presetSubtype="0">
                                  <p:stCondLst>
                                    <p:cond delay="1000"/>
                                  </p:stCondLst>
                                  <p:childTnLst>
                                    <p:set>
                                      <p:cBhvr>
                                        <p:cTn dur="1" fill="hold">
                                          <p:stCondLst>
                                            <p:cond delay="0"/>
                                          </p:stCondLst>
                                        </p:cTn>
                                        <p:tgtEl>
                                          <p:spTgt spid="130"/>
                                        </p:tgtEl>
                                        <p:attrNameLst>
                                          <p:attrName>style.visibility</p:attrName>
                                        </p:attrNameLst>
                                      </p:cBhvr>
                                      <p:to>
                                        <p:strVal val="visible"/>
                                      </p:to>
                                    </p:set>
                                    <p:animEffect filter="fade" transition="in">
                                      <p:cBhvr>
                                        <p:cTn dur="5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Custom Layout">
  <p:cSld name="33_Custom Layout">
    <p:spTree>
      <p:nvGrpSpPr>
        <p:cNvPr id="132" name="Shape 132"/>
        <p:cNvGrpSpPr/>
        <p:nvPr/>
      </p:nvGrpSpPr>
      <p:grpSpPr>
        <a:xfrm>
          <a:off x="0" y="0"/>
          <a:ext cx="0" cy="0"/>
          <a:chOff x="0" y="0"/>
          <a:chExt cx="0" cy="0"/>
        </a:xfrm>
      </p:grpSpPr>
      <p:sp>
        <p:nvSpPr>
          <p:cNvPr id="133" name="Google Shape;133;p35"/>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4" name="Google Shape;134;p35"/>
          <p:cNvSpPr/>
          <p:nvPr>
            <p:ph idx="2" type="pic"/>
          </p:nvPr>
        </p:nvSpPr>
        <p:spPr>
          <a:xfrm>
            <a:off x="1266776" y="2137947"/>
            <a:ext cx="38022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34"/>
                                        </p:tgtEl>
                                        <p:attrNameLst>
                                          <p:attrName>style.visibility</p:attrName>
                                        </p:attrNameLst>
                                      </p:cBhvr>
                                      <p:to>
                                        <p:strVal val="visible"/>
                                      </p:to>
                                    </p:set>
                                    <p:animEffect filter="fade" transition="in">
                                      <p:cBhvr>
                                        <p:cTn dur="5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1_Custom Layout">
  <p:cSld name="91_Custom Layout">
    <p:spTree>
      <p:nvGrpSpPr>
        <p:cNvPr id="135" name="Shape 135"/>
        <p:cNvGrpSpPr/>
        <p:nvPr/>
      </p:nvGrpSpPr>
      <p:grpSpPr>
        <a:xfrm>
          <a:off x="0" y="0"/>
          <a:ext cx="0" cy="0"/>
          <a:chOff x="0" y="0"/>
          <a:chExt cx="0" cy="0"/>
        </a:xfrm>
      </p:grpSpPr>
      <p:sp>
        <p:nvSpPr>
          <p:cNvPr id="136" name="Google Shape;136;p36"/>
          <p:cNvSpPr txBox="1"/>
          <p:nvPr>
            <p:ph type="title"/>
          </p:nvPr>
        </p:nvSpPr>
        <p:spPr>
          <a:xfrm>
            <a:off x="1521618" y="409057"/>
            <a:ext cx="7334400" cy="981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7" name="Google Shape;137;p36"/>
          <p:cNvSpPr/>
          <p:nvPr>
            <p:ph idx="2" type="pic"/>
          </p:nvPr>
        </p:nvSpPr>
        <p:spPr>
          <a:xfrm>
            <a:off x="1600957"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8" name="Google Shape;138;p36"/>
          <p:cNvSpPr/>
          <p:nvPr>
            <p:ph idx="3" type="pic"/>
          </p:nvPr>
        </p:nvSpPr>
        <p:spPr>
          <a:xfrm>
            <a:off x="4078818"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9" name="Google Shape;139;p36"/>
          <p:cNvSpPr/>
          <p:nvPr>
            <p:ph idx="4" type="pic"/>
          </p:nvPr>
        </p:nvSpPr>
        <p:spPr>
          <a:xfrm>
            <a:off x="6556679"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500"/>
                                        <p:tgtEl>
                                          <p:spTgt spid="137"/>
                                        </p:tgtEl>
                                      </p:cBhvr>
                                    </p:animEffect>
                                  </p:childTnLst>
                                </p:cTn>
                              </p:par>
                              <p:par>
                                <p:cTn fill="hold" nodeType="withEffect" presetClass="entr" presetID="10" presetSubtype="0">
                                  <p:stCondLst>
                                    <p:cond delay="500"/>
                                  </p:stCondLst>
                                  <p:childTnLst>
                                    <p:set>
                                      <p:cBhvr>
                                        <p:cTn dur="1" fill="hold">
                                          <p:stCondLst>
                                            <p:cond delay="0"/>
                                          </p:stCondLst>
                                        </p:cTn>
                                        <p:tgtEl>
                                          <p:spTgt spid="138"/>
                                        </p:tgtEl>
                                        <p:attrNameLst>
                                          <p:attrName>style.visibility</p:attrName>
                                        </p:attrNameLst>
                                      </p:cBhvr>
                                      <p:to>
                                        <p:strVal val="visible"/>
                                      </p:to>
                                    </p:set>
                                    <p:animEffect filter="fade" transition="in">
                                      <p:cBhvr>
                                        <p:cTn dur="500"/>
                                        <p:tgtEl>
                                          <p:spTgt spid="138"/>
                                        </p:tgtEl>
                                      </p:cBhvr>
                                    </p:animEffect>
                                  </p:childTnLst>
                                </p:cTn>
                              </p:par>
                              <p:par>
                                <p:cTn fill="hold" nodeType="withEffect" presetClass="entr" presetID="10" presetSubtype="0">
                                  <p:stCondLst>
                                    <p:cond delay="90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140" name="Shape 140"/>
        <p:cNvGrpSpPr/>
        <p:nvPr/>
      </p:nvGrpSpPr>
      <p:grpSpPr>
        <a:xfrm>
          <a:off x="0" y="0"/>
          <a:ext cx="0" cy="0"/>
          <a:chOff x="0" y="0"/>
          <a:chExt cx="0" cy="0"/>
        </a:xfrm>
      </p:grpSpPr>
      <p:sp>
        <p:nvSpPr>
          <p:cNvPr id="141" name="Google Shape;141;p37"/>
          <p:cNvSpPr txBox="1"/>
          <p:nvPr>
            <p:ph type="title"/>
          </p:nvPr>
        </p:nvSpPr>
        <p:spPr>
          <a:xfrm>
            <a:off x="1521618" y="710026"/>
            <a:ext cx="30003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2" name="Google Shape;142;p37"/>
          <p:cNvSpPr/>
          <p:nvPr>
            <p:ph idx="2" type="pic"/>
          </p:nvPr>
        </p:nvSpPr>
        <p:spPr>
          <a:xfrm>
            <a:off x="5334001" y="885194"/>
            <a:ext cx="2793300" cy="3373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5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_Title Slide">
  <p:cSld name="40_Title Slide">
    <p:spTree>
      <p:nvGrpSpPr>
        <p:cNvPr id="143" name="Shape 143"/>
        <p:cNvGrpSpPr/>
        <p:nvPr/>
      </p:nvGrpSpPr>
      <p:grpSpPr>
        <a:xfrm>
          <a:off x="0" y="0"/>
          <a:ext cx="0" cy="0"/>
          <a:chOff x="0" y="0"/>
          <a:chExt cx="0" cy="0"/>
        </a:xfrm>
      </p:grpSpPr>
      <p:sp>
        <p:nvSpPr>
          <p:cNvPr id="144" name="Google Shape;144;p38"/>
          <p:cNvSpPr txBox="1"/>
          <p:nvPr>
            <p:ph type="title"/>
          </p:nvPr>
        </p:nvSpPr>
        <p:spPr>
          <a:xfrm>
            <a:off x="1343025" y="782144"/>
            <a:ext cx="6458100" cy="3717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400"/>
              <a:buFont typeface="Arial"/>
              <a:buNone/>
              <a:defRPr b="0" i="0" sz="24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guide id="3" pos="846">
          <p15:clr>
            <a:srgbClr val="FBAE40"/>
          </p15:clr>
        </p15:guide>
        <p15:guide id="4" pos="4914">
          <p15:clr>
            <a:srgbClr val="FBAE40"/>
          </p15:clr>
        </p15:guide>
        <p15:guide id="5" orient="horz" pos="360">
          <p15:clr>
            <a:srgbClr val="FBAE40"/>
          </p15:clr>
        </p15:guide>
        <p15:guide id="6" orient="horz"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Custom Layout">
  <p:cSld name="27_Custom Layout 2">
    <p:spTree>
      <p:nvGrpSpPr>
        <p:cNvPr id="145" name="Shape 145"/>
        <p:cNvGrpSpPr/>
        <p:nvPr/>
      </p:nvGrpSpPr>
      <p:grpSpPr>
        <a:xfrm>
          <a:off x="0" y="0"/>
          <a:ext cx="0" cy="0"/>
          <a:chOff x="0" y="0"/>
          <a:chExt cx="0" cy="0"/>
        </a:xfrm>
      </p:grpSpPr>
      <p:sp>
        <p:nvSpPr>
          <p:cNvPr id="146" name="Google Shape;146;p39"/>
          <p:cNvSpPr txBox="1"/>
          <p:nvPr>
            <p:ph type="title"/>
          </p:nvPr>
        </p:nvSpPr>
        <p:spPr>
          <a:xfrm>
            <a:off x="1130884" y="710026"/>
            <a:ext cx="61509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46"/>
                                        </p:tgtEl>
                                        <p:attrNameLst>
                                          <p:attrName>style.visibility</p:attrName>
                                        </p:attrNameLst>
                                      </p:cBhvr>
                                      <p:to>
                                        <p:strVal val="visible"/>
                                      </p:to>
                                    </p:set>
                                    <p:anim calcmode="lin" valueType="num">
                                      <p:cBhvr additive="base">
                                        <p:cTn dur="1000"/>
                                        <p:tgtEl>
                                          <p:spTgt spid="14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0_Custom Layout">
  <p:cSld name="80_Custom Layout">
    <p:spTree>
      <p:nvGrpSpPr>
        <p:cNvPr id="147" name="Shape 147"/>
        <p:cNvGrpSpPr/>
        <p:nvPr/>
      </p:nvGrpSpPr>
      <p:grpSpPr>
        <a:xfrm>
          <a:off x="0" y="0"/>
          <a:ext cx="0" cy="0"/>
          <a:chOff x="0" y="0"/>
          <a:chExt cx="0" cy="0"/>
        </a:xfrm>
      </p:grpSpPr>
      <p:sp>
        <p:nvSpPr>
          <p:cNvPr id="148" name="Google Shape;148;p4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9" name="Google Shape;149;p40"/>
          <p:cNvSpPr/>
          <p:nvPr>
            <p:ph idx="2" type="pic"/>
          </p:nvPr>
        </p:nvSpPr>
        <p:spPr>
          <a:xfrm>
            <a:off x="6093617" y="0"/>
            <a:ext cx="30504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149"/>
                                        </p:tgtEl>
                                        <p:attrNameLst>
                                          <p:attrName>style.visibility</p:attrName>
                                        </p:attrNameLst>
                                      </p:cBhvr>
                                      <p:to>
                                        <p:strVal val="visible"/>
                                      </p:to>
                                    </p:set>
                                    <p:animEffect filter="fade" transition="in">
                                      <p:cBhvr>
                                        <p:cTn dur="5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50" name="Shape 150"/>
        <p:cNvGrpSpPr/>
        <p:nvPr/>
      </p:nvGrpSpPr>
      <p:grpSpPr>
        <a:xfrm>
          <a:off x="0" y="0"/>
          <a:ext cx="0" cy="0"/>
          <a:chOff x="0" y="0"/>
          <a:chExt cx="0" cy="0"/>
        </a:xfrm>
      </p:grpSpPr>
      <p:sp>
        <p:nvSpPr>
          <p:cNvPr id="151" name="Google Shape;151;p4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2" name="Google Shape;152;p41"/>
          <p:cNvSpPr/>
          <p:nvPr>
            <p:ph idx="2" type="pic"/>
          </p:nvPr>
        </p:nvSpPr>
        <p:spPr>
          <a:xfrm>
            <a:off x="6861303" y="0"/>
            <a:ext cx="22827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slideLayout" Target="../slideLayouts/slideLayout39.xml"/><Relationship Id="rId7" Type="http://schemas.openxmlformats.org/officeDocument/2006/relationships/slideLayout" Target="../slideLayouts/slideLayout17.xml"/><Relationship Id="rId8" Type="http://schemas.openxmlformats.org/officeDocument/2006/relationships/slideLayout" Target="../slideLayouts/slideLayout18.xml"/><Relationship Id="rId30" Type="http://schemas.openxmlformats.org/officeDocument/2006/relationships/theme" Target="../theme/theme2.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marR="0" rtl="0" algn="l">
              <a:lnSpc>
                <a:spcPct val="80000"/>
              </a:lnSpc>
              <a:spcBef>
                <a:spcPts val="0"/>
              </a:spcBef>
              <a:spcAft>
                <a:spcPts val="0"/>
              </a:spcAft>
              <a:buClr>
                <a:schemeClr val="dk1"/>
              </a:buClr>
              <a:buSzPts val="2700"/>
              <a:buFont typeface="Montserrat"/>
              <a:buNone/>
              <a:defRPr b="1" i="0" sz="2700" u="none" cap="none" strike="noStrike">
                <a:solidFill>
                  <a:schemeClr val="dk1"/>
                </a:solidFill>
                <a:latin typeface="Montserrat"/>
                <a:ea typeface="Montserrat"/>
                <a:cs typeface="Montserrat"/>
                <a:sym typeface="Montserrat"/>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52" name="Google Shape;52;p13"/>
          <p:cNvSpPr txBox="1"/>
          <p:nvPr>
            <p:ph idx="1" type="body"/>
          </p:nvPr>
        </p:nvSpPr>
        <p:spPr>
          <a:xfrm>
            <a:off x="1521618" y="1885950"/>
            <a:ext cx="6864600" cy="2571900"/>
          </a:xfrm>
          <a:prstGeom prst="rect">
            <a:avLst/>
          </a:prstGeom>
          <a:noFill/>
          <a:ln>
            <a:noFill/>
          </a:ln>
        </p:spPr>
        <p:txBody>
          <a:bodyPr anchorCtr="0" anchor="t" bIns="0" lIns="0" spcFirstLastPara="1" rIns="0" wrap="square" tIns="0">
            <a:normAutofit/>
          </a:bodyPr>
          <a:lstStyle>
            <a:lvl1pPr indent="-228600" lvl="0" marL="457200" marR="0" rtl="0" algn="l">
              <a:lnSpc>
                <a:spcPct val="150000"/>
              </a:lnSpc>
              <a:spcBef>
                <a:spcPts val="800"/>
              </a:spcBef>
              <a:spcAft>
                <a:spcPts val="0"/>
              </a:spcAft>
              <a:buClr>
                <a:schemeClr val="dk1"/>
              </a:buClr>
              <a:buSzPts val="2100"/>
              <a:buFont typeface="Arial"/>
              <a:buNone/>
              <a:defRPr b="0" i="0" sz="2100" u="none" cap="none" strike="noStrike">
                <a:solidFill>
                  <a:schemeClr val="dk1"/>
                </a:solidFill>
                <a:latin typeface="Open Sans"/>
                <a:ea typeface="Open Sans"/>
                <a:cs typeface="Open Sans"/>
                <a:sym typeface="Open Sans"/>
              </a:defRPr>
            </a:lvl1pPr>
            <a:lvl2pPr indent="-228600" lvl="1" marL="914400"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indent="-228600" lvl="2" marL="1371600"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indent="-228600" lvl="3" marL="18288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indent="-228600" lvl="4" marL="22860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3" name="Google Shape;53;p13"/>
          <p:cNvSpPr/>
          <p:nvPr/>
        </p:nvSpPr>
        <p:spPr>
          <a:xfrm>
            <a:off x="0" y="4718602"/>
            <a:ext cx="753000" cy="424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54" name="Google Shape;54;p13"/>
          <p:cNvSpPr txBox="1"/>
          <p:nvPr/>
        </p:nvSpPr>
        <p:spPr>
          <a:xfrm>
            <a:off x="0" y="4782171"/>
            <a:ext cx="753000" cy="2739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fld id="{00000000-1234-1234-1234-123412341234}" type="slidenum">
              <a:rPr b="1" i="0" lang="en" sz="600" u="none" cap="none" strike="noStrike">
                <a:solidFill>
                  <a:schemeClr val="dk1"/>
                </a:solidFill>
                <a:latin typeface="Open Sans SemiBold"/>
                <a:ea typeface="Open Sans SemiBold"/>
                <a:cs typeface="Open Sans SemiBold"/>
                <a:sym typeface="Open Sans SemiBold"/>
              </a:rPr>
              <a:t>‹#›</a:t>
            </a:fld>
            <a:endParaRPr b="1" i="0" sz="600" u="none" cap="none" strike="noStrike">
              <a:solidFill>
                <a:schemeClr val="dk1"/>
              </a:solidFill>
              <a:latin typeface="Open Sans SemiBold"/>
              <a:ea typeface="Open Sans SemiBold"/>
              <a:cs typeface="Open Sans SemiBold"/>
              <a:sym typeface="Open Sans SemiBold"/>
            </a:endParaRPr>
          </a:p>
        </p:txBody>
      </p:sp>
      <p:pic>
        <p:nvPicPr>
          <p:cNvPr id="55" name="Google Shape;55;p13"/>
          <p:cNvPicPr preferRelativeResize="0"/>
          <p:nvPr/>
        </p:nvPicPr>
        <p:blipFill rotWithShape="1">
          <a:blip r:embed="rId1">
            <a:alphaModFix/>
          </a:blip>
          <a:srcRect b="0" l="0" r="0" t="0"/>
          <a:stretch/>
        </p:blipFill>
        <p:spPr>
          <a:xfrm>
            <a:off x="281335" y="169772"/>
            <a:ext cx="738994" cy="22265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Ls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1000"/>
                                        <p:tgtEl>
                                          <p:spTgt spid="5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F26B43"/>
          </p15:clr>
        </p15:guide>
        <p15:guide id="2" orient="horz" pos="1620">
          <p15:clr>
            <a:srgbClr val="F26B43"/>
          </p15:clr>
        </p15:guide>
        <p15:guide id="3" orient="horz" pos="259">
          <p15:clr>
            <a:srgbClr val="F26B43"/>
          </p15:clr>
        </p15:guide>
        <p15:guide id="4" orient="horz" pos="2964">
          <p15:clr>
            <a:srgbClr val="F26B43"/>
          </p15:clr>
        </p15:guide>
        <p15:guide id="5" pos="481">
          <p15:clr>
            <a:srgbClr val="F26B43"/>
          </p15:clr>
        </p15:guide>
        <p15:guide id="6" pos="5279">
          <p15:clr>
            <a:srgbClr val="F26B43"/>
          </p15:clr>
        </p15:guide>
        <p15:guide id="7" pos="175">
          <p15:clr>
            <a:srgbClr val="F26B43"/>
          </p15:clr>
        </p15:guide>
        <p15:guide id="8" pos="5760">
          <p15:clr>
            <a:srgbClr val="F26B43"/>
          </p15:clr>
        </p15:guide>
        <p15:guide id="9" orient="horz" pos="89">
          <p15:clr>
            <a:srgbClr val="F26B43"/>
          </p15:clr>
        </p15:guide>
        <p15:guide id="10" orient="horz" pos="3240">
          <p15:clr>
            <a:srgbClr val="F26B43"/>
          </p15:clr>
        </p15:guide>
        <p15:guide id="11" pos="958">
          <p15:clr>
            <a:srgbClr val="F26B43"/>
          </p15:clr>
        </p15:guide>
        <p15:guide id="12" orient="horz" pos="532">
          <p15:clr>
            <a:srgbClr val="F26B43"/>
          </p15:clr>
        </p15:guide>
        <p15:guide id="13" pos="143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hyperlink" Target="http://www.youtube.com/watch?v=6OzKD1YWHRI" TargetMode="External"/><Relationship Id="rId4"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hyperlink" Target="http://www.youtube.com/watch?v=6OzKD1YWHRI" TargetMode="External"/><Relationship Id="rId4"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hyperlink" Target="https://youtu.be/9Ht_GI2zOxo" TargetMode="External"/><Relationship Id="rId4" Type="http://schemas.openxmlformats.org/officeDocument/2006/relationships/hyperlink" Target="https://youtu.be/6OzKD1YWHRI" TargetMode="External"/><Relationship Id="rId5" Type="http://schemas.openxmlformats.org/officeDocument/2006/relationships/hyperlink" Target="https://docs.google.com/document/d/1vBjW9h_wWafj137DfmWoJwnLQdXLo6o3zGkNf-NYuT0/edit?usp=sharin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3.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hyperlink" Target="http://www.youtube.com/watch?v=9Ht_GI2zOxo" TargetMode="Externa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42"/>
          <p:cNvPicPr preferRelativeResize="0"/>
          <p:nvPr/>
        </p:nvPicPr>
        <p:blipFill rotWithShape="1">
          <a:blip r:embed="rId3">
            <a:alphaModFix/>
          </a:blip>
          <a:srcRect b="1456" l="0" r="0" t="1465"/>
          <a:stretch/>
        </p:blipFill>
        <p:spPr>
          <a:xfrm>
            <a:off x="1275225" y="699750"/>
            <a:ext cx="3317700" cy="3744000"/>
          </a:xfrm>
          <a:prstGeom prst="rect">
            <a:avLst/>
          </a:prstGeom>
          <a:solidFill>
            <a:srgbClr val="F0F0F0"/>
          </a:solidFill>
          <a:ln>
            <a:noFill/>
          </a:ln>
          <a:effectLst>
            <a:outerShdw blurRad="762000" rotWithShape="0" algn="t" dir="5400000" dist="254000">
              <a:srgbClr val="000000">
                <a:alpha val="29800"/>
              </a:srgbClr>
            </a:outerShdw>
          </a:effectLst>
        </p:spPr>
      </p:pic>
      <p:sp>
        <p:nvSpPr>
          <p:cNvPr id="158" name="Google Shape;158;p42"/>
          <p:cNvSpPr txBox="1"/>
          <p:nvPr/>
        </p:nvSpPr>
        <p:spPr>
          <a:xfrm>
            <a:off x="5051075" y="1803300"/>
            <a:ext cx="3043800" cy="1536900"/>
          </a:xfrm>
          <a:prstGeom prst="rect">
            <a:avLst/>
          </a:prstGeom>
          <a:noFill/>
          <a:ln>
            <a:noFill/>
          </a:ln>
        </p:spPr>
        <p:txBody>
          <a:bodyPr anchorCtr="0" anchor="ctr" bIns="91425" lIns="0" spcFirstLastPara="1" rIns="91425" wrap="square" tIns="91425">
            <a:noAutofit/>
          </a:bodyPr>
          <a:lstStyle/>
          <a:p>
            <a:pPr indent="0" lvl="0" marL="0" rtl="0" algn="l">
              <a:lnSpc>
                <a:spcPct val="80000"/>
              </a:lnSpc>
              <a:spcBef>
                <a:spcPts val="0"/>
              </a:spcBef>
              <a:spcAft>
                <a:spcPts val="0"/>
              </a:spcAft>
              <a:buNone/>
            </a:pPr>
            <a:r>
              <a:rPr b="1" lang="en" sz="3200">
                <a:latin typeface="Montserrat"/>
                <a:ea typeface="Montserrat"/>
                <a:cs typeface="Montserrat"/>
                <a:sym typeface="Montserrat"/>
              </a:rPr>
              <a:t>Daria Solodey</a:t>
            </a:r>
            <a:endParaRPr b="1" sz="3200">
              <a:latin typeface="Montserrat"/>
              <a:ea typeface="Montserrat"/>
              <a:cs typeface="Montserrat"/>
              <a:sym typeface="Montserrat"/>
            </a:endParaRPr>
          </a:p>
          <a:p>
            <a:pPr indent="0" lvl="0" marL="0" rtl="0" algn="l">
              <a:spcBef>
                <a:spcPts val="1000"/>
              </a:spcBef>
              <a:spcAft>
                <a:spcPts val="0"/>
              </a:spcAft>
              <a:buClr>
                <a:schemeClr val="dk2"/>
              </a:buClr>
              <a:buSzPts val="1600"/>
              <a:buFont typeface="Montserrat"/>
              <a:buNone/>
            </a:pPr>
            <a:r>
              <a:rPr lang="en" sz="1700">
                <a:latin typeface="Montserrat"/>
                <a:ea typeface="Montserrat"/>
                <a:cs typeface="Montserrat"/>
                <a:sym typeface="Montserrat"/>
              </a:rPr>
              <a:t>Methodist, course creator</a:t>
            </a:r>
            <a:endParaRPr b="1" sz="3200">
              <a:latin typeface="Montserrat"/>
              <a:ea typeface="Montserrat"/>
              <a:cs typeface="Montserrat"/>
              <a:sym typeface="Montserrat"/>
            </a:endParaRPr>
          </a:p>
        </p:txBody>
      </p:sp>
      <p:pic>
        <p:nvPicPr>
          <p:cNvPr id="159" name="Google Shape;159;p42"/>
          <p:cNvPicPr preferRelativeResize="0"/>
          <p:nvPr/>
        </p:nvPicPr>
        <p:blipFill rotWithShape="1">
          <a:blip r:embed="rId4">
            <a:alphaModFix/>
          </a:blip>
          <a:srcRect b="0" l="2803" r="2794" t="0"/>
          <a:stretch/>
        </p:blipFill>
        <p:spPr>
          <a:xfrm>
            <a:off x="1275225" y="699750"/>
            <a:ext cx="3317700" cy="3744000"/>
          </a:xfrm>
          <a:prstGeom prst="rect">
            <a:avLst/>
          </a:prstGeom>
          <a:solidFill>
            <a:srgbClr val="F0F0F0"/>
          </a:solidFill>
          <a:ln>
            <a:noFill/>
          </a:ln>
          <a:effectLst>
            <a:outerShdw blurRad="762000" rotWithShape="0" algn="t" dir="5400000" dist="254000">
              <a:srgbClr val="000000">
                <a:alpha val="29800"/>
              </a:srgbClr>
            </a:outerShdw>
          </a:effectLst>
        </p:spPr>
      </p:pic>
    </p:spTree>
  </p:cSld>
  <p:clrMapOvr>
    <a:masterClrMapping/>
  </p:clrMapOvr>
  <mc:AlternateContent>
    <mc:Choice Requires="p14">
      <p:transition spd="slow" p14:dur="16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51"/>
          <p:cNvSpPr txBox="1"/>
          <p:nvPr/>
        </p:nvSpPr>
        <p:spPr>
          <a:xfrm>
            <a:off x="2006425" y="367675"/>
            <a:ext cx="54549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solidFill>
                  <a:srgbClr val="222222"/>
                </a:solidFill>
                <a:latin typeface="Montserrat ExtraBold"/>
                <a:ea typeface="Montserrat ExtraBold"/>
                <a:cs typeface="Montserrat ExtraBold"/>
                <a:sym typeface="Montserrat ExtraBold"/>
              </a:rPr>
              <a:t>What may cause stress at work?</a:t>
            </a:r>
            <a:endParaRPr sz="2300">
              <a:solidFill>
                <a:srgbClr val="222222"/>
              </a:solidFill>
              <a:latin typeface="Montserrat ExtraBold"/>
              <a:ea typeface="Montserrat ExtraBold"/>
              <a:cs typeface="Montserrat ExtraBold"/>
              <a:sym typeface="Montserrat ExtraBold"/>
            </a:endParaRPr>
          </a:p>
        </p:txBody>
      </p:sp>
      <p:pic>
        <p:nvPicPr>
          <p:cNvPr id="226" name="Google Shape;226;p51"/>
          <p:cNvPicPr preferRelativeResize="0"/>
          <p:nvPr/>
        </p:nvPicPr>
        <p:blipFill>
          <a:blip r:embed="rId3">
            <a:alphaModFix/>
          </a:blip>
          <a:stretch>
            <a:fillRect/>
          </a:stretch>
        </p:blipFill>
        <p:spPr>
          <a:xfrm>
            <a:off x="1935225" y="1072725"/>
            <a:ext cx="5380351" cy="3100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pic>
        <p:nvPicPr>
          <p:cNvPr id="231" name="Google Shape;231;p52"/>
          <p:cNvPicPr preferRelativeResize="0"/>
          <p:nvPr/>
        </p:nvPicPr>
        <p:blipFill>
          <a:blip r:embed="rId3">
            <a:alphaModFix/>
          </a:blip>
          <a:stretch>
            <a:fillRect/>
          </a:stretch>
        </p:blipFill>
        <p:spPr>
          <a:xfrm>
            <a:off x="1926325" y="1068000"/>
            <a:ext cx="5380351" cy="3119150"/>
          </a:xfrm>
          <a:prstGeom prst="rect">
            <a:avLst/>
          </a:prstGeom>
          <a:noFill/>
          <a:ln>
            <a:noFill/>
          </a:ln>
        </p:spPr>
      </p:pic>
      <p:sp>
        <p:nvSpPr>
          <p:cNvPr id="232" name="Google Shape;232;p52"/>
          <p:cNvSpPr txBox="1"/>
          <p:nvPr/>
        </p:nvSpPr>
        <p:spPr>
          <a:xfrm>
            <a:off x="2006425" y="367675"/>
            <a:ext cx="54549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solidFill>
                  <a:srgbClr val="222222"/>
                </a:solidFill>
                <a:latin typeface="Montserrat ExtraBold"/>
                <a:ea typeface="Montserrat ExtraBold"/>
                <a:cs typeface="Montserrat ExtraBold"/>
                <a:sym typeface="Montserrat ExtraBold"/>
              </a:rPr>
              <a:t>What may cause stress at work?</a:t>
            </a:r>
            <a:endParaRPr sz="2300">
              <a:solidFill>
                <a:srgbClr val="222222"/>
              </a:solidFill>
              <a:latin typeface="Montserrat ExtraBold"/>
              <a:ea typeface="Montserrat ExtraBold"/>
              <a:cs typeface="Montserrat ExtraBold"/>
              <a:sym typeface="Montserrat ExtraBold"/>
            </a:endParaRPr>
          </a:p>
        </p:txBody>
      </p:sp>
      <p:sp>
        <p:nvSpPr>
          <p:cNvPr id="233" name="Google Shape;233;p52"/>
          <p:cNvSpPr txBox="1"/>
          <p:nvPr/>
        </p:nvSpPr>
        <p:spPr>
          <a:xfrm>
            <a:off x="-80100" y="1170625"/>
            <a:ext cx="3835500" cy="25551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Clr>
                <a:schemeClr val="dk1"/>
              </a:buClr>
              <a:buSzPts val="1400"/>
              <a:buFont typeface="Montserrat"/>
              <a:buChar char="●"/>
            </a:pPr>
            <a:r>
              <a:rPr lang="en">
                <a:solidFill>
                  <a:schemeClr val="dk1"/>
                </a:solidFill>
                <a:highlight>
                  <a:schemeClr val="dk2"/>
                </a:highlight>
                <a:latin typeface="Montserrat"/>
                <a:ea typeface="Montserrat"/>
                <a:cs typeface="Montserrat"/>
                <a:sym typeface="Montserrat"/>
              </a:rPr>
              <a:t>workload (overload and underload)</a:t>
            </a:r>
            <a:endParaRPr>
              <a:solidFill>
                <a:schemeClr val="dk1"/>
              </a:solidFill>
              <a:highlight>
                <a:schemeClr val="dk2"/>
              </a:highlight>
              <a:latin typeface="Montserrat"/>
              <a:ea typeface="Montserrat"/>
              <a:cs typeface="Montserrat"/>
              <a:sym typeface="Montserrat"/>
            </a:endParaRPr>
          </a:p>
          <a:p>
            <a:pPr indent="-317500" lvl="0" marL="457200" rtl="0" algn="l">
              <a:lnSpc>
                <a:spcPct val="200000"/>
              </a:lnSpc>
              <a:spcBef>
                <a:spcPts val="0"/>
              </a:spcBef>
              <a:spcAft>
                <a:spcPts val="0"/>
              </a:spcAft>
              <a:buClr>
                <a:schemeClr val="dk1"/>
              </a:buClr>
              <a:buSzPts val="1400"/>
              <a:buFont typeface="Montserrat"/>
              <a:buChar char="●"/>
            </a:pPr>
            <a:r>
              <a:rPr lang="en">
                <a:solidFill>
                  <a:schemeClr val="dk1"/>
                </a:solidFill>
                <a:highlight>
                  <a:schemeClr val="dk2"/>
                </a:highlight>
                <a:latin typeface="Montserrat"/>
                <a:ea typeface="Montserrat"/>
                <a:cs typeface="Montserrat"/>
                <a:sym typeface="Montserrat"/>
              </a:rPr>
              <a:t>lack of time to complete a task</a:t>
            </a:r>
            <a:endParaRPr>
              <a:solidFill>
                <a:schemeClr val="dk1"/>
              </a:solidFill>
              <a:highlight>
                <a:schemeClr val="dk2"/>
              </a:highlight>
              <a:latin typeface="Montserrat"/>
              <a:ea typeface="Montserrat"/>
              <a:cs typeface="Montserrat"/>
              <a:sym typeface="Montserrat"/>
            </a:endParaRPr>
          </a:p>
          <a:p>
            <a:pPr indent="-317500" lvl="0" marL="457200" rtl="0" algn="l">
              <a:lnSpc>
                <a:spcPct val="200000"/>
              </a:lnSpc>
              <a:spcBef>
                <a:spcPts val="0"/>
              </a:spcBef>
              <a:spcAft>
                <a:spcPts val="0"/>
              </a:spcAft>
              <a:buClr>
                <a:schemeClr val="dk1"/>
              </a:buClr>
              <a:buSzPts val="1400"/>
              <a:buFont typeface="Montserrat"/>
              <a:buChar char="●"/>
            </a:pPr>
            <a:r>
              <a:rPr lang="en">
                <a:solidFill>
                  <a:schemeClr val="dk1"/>
                </a:solidFill>
                <a:highlight>
                  <a:schemeClr val="dk2"/>
                </a:highlight>
                <a:latin typeface="Montserrat"/>
                <a:ea typeface="Montserrat"/>
                <a:cs typeface="Montserrat"/>
                <a:sym typeface="Montserrat"/>
              </a:rPr>
              <a:t>skills / abilities do not match job demands</a:t>
            </a:r>
            <a:endParaRPr>
              <a:solidFill>
                <a:schemeClr val="dk1"/>
              </a:solidFill>
              <a:highlight>
                <a:schemeClr val="dk2"/>
              </a:highlight>
              <a:latin typeface="Montserrat"/>
              <a:ea typeface="Montserrat"/>
              <a:cs typeface="Montserrat"/>
              <a:sym typeface="Montserrat"/>
            </a:endParaRPr>
          </a:p>
          <a:p>
            <a:pPr indent="-317500" lvl="0" marL="457200" rtl="0" algn="l">
              <a:lnSpc>
                <a:spcPct val="200000"/>
              </a:lnSpc>
              <a:spcBef>
                <a:spcPts val="0"/>
              </a:spcBef>
              <a:spcAft>
                <a:spcPts val="0"/>
              </a:spcAft>
              <a:buClr>
                <a:schemeClr val="dk1"/>
              </a:buClr>
              <a:buSzPts val="1400"/>
              <a:buFont typeface="Montserrat"/>
              <a:buChar char="●"/>
            </a:pPr>
            <a:r>
              <a:rPr lang="en">
                <a:solidFill>
                  <a:schemeClr val="dk1"/>
                </a:solidFill>
                <a:highlight>
                  <a:schemeClr val="dk2"/>
                </a:highlight>
                <a:latin typeface="Montserrat"/>
                <a:ea typeface="Montserrat"/>
                <a:cs typeface="Montserrat"/>
                <a:sym typeface="Montserrat"/>
              </a:rPr>
              <a:t>lack of training and/or preparation (technical and social)</a:t>
            </a:r>
            <a:endParaRPr>
              <a:highlight>
                <a:schemeClr val="dk2"/>
              </a:highlight>
              <a:latin typeface="Open Sans"/>
              <a:ea typeface="Open Sans"/>
              <a:cs typeface="Open Sans"/>
              <a:sym typeface="Open Sans"/>
            </a:endParaRPr>
          </a:p>
        </p:txBody>
      </p:sp>
      <p:sp>
        <p:nvSpPr>
          <p:cNvPr id="234" name="Google Shape;234;p52"/>
          <p:cNvSpPr txBox="1"/>
          <p:nvPr/>
        </p:nvSpPr>
        <p:spPr>
          <a:xfrm>
            <a:off x="5388575" y="1134475"/>
            <a:ext cx="3915600" cy="29862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Clr>
                <a:schemeClr val="dk1"/>
              </a:buClr>
              <a:buSzPts val="1400"/>
              <a:buFont typeface="Montserrat"/>
              <a:buChar char="●"/>
            </a:pPr>
            <a:r>
              <a:rPr lang="en">
                <a:solidFill>
                  <a:schemeClr val="dk1"/>
                </a:solidFill>
                <a:highlight>
                  <a:schemeClr val="dk2"/>
                </a:highlight>
                <a:latin typeface="Montserrat"/>
                <a:ea typeface="Montserrat"/>
                <a:cs typeface="Montserrat"/>
                <a:sym typeface="Montserrat"/>
              </a:rPr>
              <a:t>isolation at the workplace (emotional or working alone)</a:t>
            </a:r>
            <a:endParaRPr>
              <a:solidFill>
                <a:schemeClr val="dk1"/>
              </a:solidFill>
              <a:highlight>
                <a:schemeClr val="dk2"/>
              </a:highlight>
              <a:latin typeface="Montserrat"/>
              <a:ea typeface="Montserrat"/>
              <a:cs typeface="Montserrat"/>
              <a:sym typeface="Montserrat"/>
            </a:endParaRPr>
          </a:p>
          <a:p>
            <a:pPr indent="-317500" lvl="0" marL="457200" rtl="0" algn="l">
              <a:lnSpc>
                <a:spcPct val="200000"/>
              </a:lnSpc>
              <a:spcBef>
                <a:spcPts val="0"/>
              </a:spcBef>
              <a:spcAft>
                <a:spcPts val="0"/>
              </a:spcAft>
              <a:buClr>
                <a:schemeClr val="dk1"/>
              </a:buClr>
              <a:buSzPts val="1400"/>
              <a:buFont typeface="Montserrat"/>
              <a:buChar char="●"/>
            </a:pPr>
            <a:r>
              <a:rPr lang="en">
                <a:solidFill>
                  <a:schemeClr val="dk1"/>
                </a:solidFill>
                <a:highlight>
                  <a:schemeClr val="dk2"/>
                </a:highlight>
                <a:latin typeface="Montserrat"/>
                <a:ea typeface="Montserrat"/>
                <a:cs typeface="Montserrat"/>
                <a:sym typeface="Montserrat"/>
              </a:rPr>
              <a:t>level of responsibility</a:t>
            </a:r>
            <a:endParaRPr>
              <a:solidFill>
                <a:schemeClr val="dk1"/>
              </a:solidFill>
              <a:highlight>
                <a:schemeClr val="dk2"/>
              </a:highlight>
              <a:latin typeface="Montserrat"/>
              <a:ea typeface="Montserrat"/>
              <a:cs typeface="Montserrat"/>
              <a:sym typeface="Montserrat"/>
            </a:endParaRPr>
          </a:p>
          <a:p>
            <a:pPr indent="-317500" lvl="0" marL="457200" rtl="0" algn="l">
              <a:lnSpc>
                <a:spcPct val="200000"/>
              </a:lnSpc>
              <a:spcBef>
                <a:spcPts val="0"/>
              </a:spcBef>
              <a:spcAft>
                <a:spcPts val="0"/>
              </a:spcAft>
              <a:buClr>
                <a:schemeClr val="dk1"/>
              </a:buClr>
              <a:buSzPts val="1400"/>
              <a:buFont typeface="Montserrat"/>
              <a:buChar char="●"/>
            </a:pPr>
            <a:r>
              <a:rPr lang="en">
                <a:solidFill>
                  <a:schemeClr val="dk1"/>
                </a:solidFill>
                <a:highlight>
                  <a:schemeClr val="dk2"/>
                </a:highlight>
                <a:latin typeface="Montserrat"/>
                <a:ea typeface="Montserrat"/>
                <a:cs typeface="Montserrat"/>
                <a:sym typeface="Montserrat"/>
              </a:rPr>
              <a:t>job security/insecurity</a:t>
            </a:r>
            <a:endParaRPr>
              <a:solidFill>
                <a:schemeClr val="dk1"/>
              </a:solidFill>
              <a:highlight>
                <a:schemeClr val="dk2"/>
              </a:highlight>
              <a:latin typeface="Montserrat"/>
              <a:ea typeface="Montserrat"/>
              <a:cs typeface="Montserrat"/>
              <a:sym typeface="Montserrat"/>
            </a:endParaRPr>
          </a:p>
          <a:p>
            <a:pPr indent="-317500" lvl="0" marL="457200" rtl="0" algn="l">
              <a:lnSpc>
                <a:spcPct val="200000"/>
              </a:lnSpc>
              <a:spcBef>
                <a:spcPts val="0"/>
              </a:spcBef>
              <a:spcAft>
                <a:spcPts val="0"/>
              </a:spcAft>
              <a:buClr>
                <a:schemeClr val="dk1"/>
              </a:buClr>
              <a:buSzPts val="1400"/>
              <a:buFont typeface="Montserrat"/>
              <a:buChar char="●"/>
            </a:pPr>
            <a:r>
              <a:rPr lang="en">
                <a:solidFill>
                  <a:schemeClr val="dk1"/>
                </a:solidFill>
                <a:highlight>
                  <a:schemeClr val="dk2"/>
                </a:highlight>
                <a:latin typeface="Montserrat"/>
                <a:ea typeface="Montserrat"/>
                <a:cs typeface="Montserrat"/>
                <a:sym typeface="Montserrat"/>
              </a:rPr>
              <a:t>lack of support (such as family-friendly policies, employee assistance programs, etc.)</a:t>
            </a:r>
            <a:endParaRPr>
              <a:highlight>
                <a:schemeClr val="dk2"/>
              </a:highlight>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53"/>
          <p:cNvSpPr txBox="1"/>
          <p:nvPr/>
        </p:nvSpPr>
        <p:spPr>
          <a:xfrm>
            <a:off x="401500" y="411950"/>
            <a:ext cx="4719600" cy="4023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chemeClr val="dk1"/>
                </a:solidFill>
                <a:highlight>
                  <a:srgbClr val="FFFFFF"/>
                </a:highlight>
                <a:latin typeface="Montserrat"/>
                <a:ea typeface="Montserrat"/>
                <a:cs typeface="Montserrat"/>
                <a:sym typeface="Montserrat"/>
              </a:rPr>
              <a:t>1) </a:t>
            </a:r>
            <a:r>
              <a:rPr b="1" lang="en" sz="1200">
                <a:solidFill>
                  <a:schemeClr val="dk1"/>
                </a:solidFill>
                <a:highlight>
                  <a:srgbClr val="FFFFFF"/>
                </a:highlight>
                <a:latin typeface="Montserrat"/>
                <a:ea typeface="Montserrat"/>
                <a:cs typeface="Montserrat"/>
                <a:sym typeface="Montserrat"/>
              </a:rPr>
              <a:t>Poll</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study in which people are asked for their opinions</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a way of discovering what someone knows</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2) Pile up</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to increase in amount</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unable to change or get away from a situation</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3) Maintain</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to give someone something that they need</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to continue to have </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4) Circumstance</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a condition or fact that affects a situation</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the action of keeping away from something</a:t>
            </a:r>
            <a:endParaRPr sz="1200">
              <a:solidFill>
                <a:schemeClr val="dk1"/>
              </a:solidFill>
              <a:highlight>
                <a:srgbClr val="FFFFFF"/>
              </a:highlight>
              <a:latin typeface="Montserrat"/>
              <a:ea typeface="Montserrat"/>
              <a:cs typeface="Montserrat"/>
              <a:sym typeface="Montserrat"/>
            </a:endParaRPr>
          </a:p>
        </p:txBody>
      </p:sp>
      <p:sp>
        <p:nvSpPr>
          <p:cNvPr id="240" name="Google Shape;240;p53"/>
          <p:cNvSpPr txBox="1"/>
          <p:nvPr/>
        </p:nvSpPr>
        <p:spPr>
          <a:xfrm>
            <a:off x="4907950" y="411950"/>
            <a:ext cx="4186800" cy="527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chemeClr val="dk1"/>
                </a:solidFill>
                <a:highlight>
                  <a:srgbClr val="FFFFFF"/>
                </a:highlight>
                <a:latin typeface="Montserrat"/>
                <a:ea typeface="Montserrat"/>
                <a:cs typeface="Montserrat"/>
                <a:sym typeface="Montserrat"/>
              </a:rPr>
              <a:t>5) Output</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something obtained by calculation or investigation</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the amount produced by a person in a given time</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6) Accomplishment</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the successful achievement of a task</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the expression of approval for someone</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7) Recap</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sum up</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keep it short</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8) Excess</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be better than; surpass</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an amount of something that is more than necessary</a:t>
            </a:r>
            <a:endParaRPr sz="1200">
              <a:solidFill>
                <a:schemeClr val="dk1"/>
              </a:solidFill>
              <a:highlight>
                <a:srgbClr val="FFFFFF"/>
              </a:highlight>
              <a:latin typeface="Montserrat"/>
              <a:ea typeface="Montserrat"/>
              <a:cs typeface="Montserrat"/>
              <a:sym typeface="Montserrat"/>
            </a:endParaRPr>
          </a:p>
          <a:p>
            <a:pPr indent="0" lvl="0" marL="0" rtl="0" algn="l">
              <a:spcBef>
                <a:spcPts val="1600"/>
              </a:spcBef>
              <a:spcAft>
                <a:spcPts val="0"/>
              </a:spcAft>
              <a:buNone/>
            </a:pPr>
            <a:r>
              <a:t/>
            </a:r>
            <a:endParaRPr>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54"/>
          <p:cNvSpPr txBox="1"/>
          <p:nvPr/>
        </p:nvSpPr>
        <p:spPr>
          <a:xfrm>
            <a:off x="401500" y="411950"/>
            <a:ext cx="4719600" cy="4023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chemeClr val="dk1"/>
                </a:solidFill>
                <a:highlight>
                  <a:srgbClr val="FFFFFF"/>
                </a:highlight>
                <a:latin typeface="Montserrat"/>
                <a:ea typeface="Montserrat"/>
                <a:cs typeface="Montserrat"/>
                <a:sym typeface="Montserrat"/>
              </a:rPr>
              <a:t>1) Poll</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b="1" lang="en" sz="1200">
                <a:solidFill>
                  <a:schemeClr val="dk1"/>
                </a:solidFill>
                <a:highlight>
                  <a:srgbClr val="FFFFFF"/>
                </a:highlight>
                <a:latin typeface="Montserrat"/>
                <a:ea typeface="Montserrat"/>
                <a:cs typeface="Montserrat"/>
                <a:sym typeface="Montserrat"/>
              </a:rPr>
              <a:t>study in which people are asked for their opinions</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a way of discovering what someone knows</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2) Pile up</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b="1" lang="en" sz="1200">
                <a:solidFill>
                  <a:schemeClr val="dk1"/>
                </a:solidFill>
                <a:highlight>
                  <a:srgbClr val="FFFFFF"/>
                </a:highlight>
                <a:latin typeface="Montserrat"/>
                <a:ea typeface="Montserrat"/>
                <a:cs typeface="Montserrat"/>
                <a:sym typeface="Montserrat"/>
              </a:rPr>
              <a:t>to increase in amount</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unable to change or get away from a situation</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3) Maintain</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to give someone something that they need</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b="1" lang="en" sz="1200">
                <a:solidFill>
                  <a:schemeClr val="dk1"/>
                </a:solidFill>
                <a:highlight>
                  <a:srgbClr val="FFFFFF"/>
                </a:highlight>
                <a:latin typeface="Montserrat"/>
                <a:ea typeface="Montserrat"/>
                <a:cs typeface="Montserrat"/>
                <a:sym typeface="Montserrat"/>
              </a:rPr>
              <a:t>to continue to have </a:t>
            </a:r>
            <a:endParaRPr b="1"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4) Circumstance</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b="1" lang="en" sz="1200">
                <a:solidFill>
                  <a:schemeClr val="dk1"/>
                </a:solidFill>
                <a:highlight>
                  <a:srgbClr val="FFFFFF"/>
                </a:highlight>
                <a:latin typeface="Montserrat"/>
                <a:ea typeface="Montserrat"/>
                <a:cs typeface="Montserrat"/>
                <a:sym typeface="Montserrat"/>
              </a:rPr>
              <a:t>a condition or fact that affects a situation</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the action of keeping away from something</a:t>
            </a:r>
            <a:endParaRPr sz="1200">
              <a:solidFill>
                <a:schemeClr val="dk1"/>
              </a:solidFill>
              <a:highlight>
                <a:srgbClr val="FFFFFF"/>
              </a:highlight>
              <a:latin typeface="Montserrat"/>
              <a:ea typeface="Montserrat"/>
              <a:cs typeface="Montserrat"/>
              <a:sym typeface="Montserrat"/>
            </a:endParaRPr>
          </a:p>
        </p:txBody>
      </p:sp>
      <p:sp>
        <p:nvSpPr>
          <p:cNvPr id="246" name="Google Shape;246;p54"/>
          <p:cNvSpPr txBox="1"/>
          <p:nvPr/>
        </p:nvSpPr>
        <p:spPr>
          <a:xfrm>
            <a:off x="4907950" y="411950"/>
            <a:ext cx="4186800" cy="527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chemeClr val="dk1"/>
                </a:solidFill>
                <a:highlight>
                  <a:srgbClr val="FFFFFF"/>
                </a:highlight>
                <a:latin typeface="Montserrat"/>
                <a:ea typeface="Montserrat"/>
                <a:cs typeface="Montserrat"/>
                <a:sym typeface="Montserrat"/>
              </a:rPr>
              <a:t>5) Output</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something obtained by calculation or investigation</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b="1" lang="en" sz="1200">
                <a:solidFill>
                  <a:schemeClr val="dk1"/>
                </a:solidFill>
                <a:highlight>
                  <a:srgbClr val="FFFFFF"/>
                </a:highlight>
                <a:latin typeface="Montserrat"/>
                <a:ea typeface="Montserrat"/>
                <a:cs typeface="Montserrat"/>
                <a:sym typeface="Montserrat"/>
              </a:rPr>
              <a:t>the amount produced by a person in a given time</a:t>
            </a:r>
            <a:endParaRPr b="1"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6) Accomplishment</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b="1" lang="en" sz="1200">
                <a:solidFill>
                  <a:schemeClr val="dk1"/>
                </a:solidFill>
                <a:highlight>
                  <a:srgbClr val="FFFFFF"/>
                </a:highlight>
                <a:latin typeface="Montserrat"/>
                <a:ea typeface="Montserrat"/>
                <a:cs typeface="Montserrat"/>
                <a:sym typeface="Montserrat"/>
              </a:rPr>
              <a:t>the successful achievement of a task</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the expression of approval for someone</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7) Recap</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b="1" lang="en" sz="1200">
                <a:solidFill>
                  <a:schemeClr val="dk1"/>
                </a:solidFill>
                <a:highlight>
                  <a:srgbClr val="FFFFFF"/>
                </a:highlight>
                <a:latin typeface="Montserrat"/>
                <a:ea typeface="Montserrat"/>
                <a:cs typeface="Montserrat"/>
                <a:sym typeface="Montserrat"/>
              </a:rPr>
              <a:t>sum up</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keep it short</a:t>
            </a:r>
            <a:endParaRPr sz="12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600"/>
              </a:spcBef>
              <a:spcAft>
                <a:spcPts val="0"/>
              </a:spcAft>
              <a:buNone/>
            </a:pPr>
            <a:r>
              <a:rPr b="1" lang="en" sz="1200">
                <a:solidFill>
                  <a:schemeClr val="dk1"/>
                </a:solidFill>
                <a:highlight>
                  <a:srgbClr val="FFFFFF"/>
                </a:highlight>
                <a:latin typeface="Montserrat"/>
                <a:ea typeface="Montserrat"/>
                <a:cs typeface="Montserrat"/>
                <a:sym typeface="Montserrat"/>
              </a:rPr>
              <a:t>8) Excess</a:t>
            </a:r>
            <a:endParaRPr b="1"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800"/>
              </a:spcBef>
              <a:spcAft>
                <a:spcPts val="0"/>
              </a:spcAft>
              <a:buClr>
                <a:schemeClr val="dk1"/>
              </a:buClr>
              <a:buSzPts val="1200"/>
              <a:buFont typeface="Montserrat"/>
              <a:buAutoNum type="alphaLcPeriod"/>
            </a:pPr>
            <a:r>
              <a:rPr lang="en" sz="1200">
                <a:solidFill>
                  <a:schemeClr val="dk1"/>
                </a:solidFill>
                <a:highlight>
                  <a:srgbClr val="FFFFFF"/>
                </a:highlight>
                <a:latin typeface="Montserrat"/>
                <a:ea typeface="Montserrat"/>
                <a:cs typeface="Montserrat"/>
                <a:sym typeface="Montserrat"/>
              </a:rPr>
              <a:t>be better than; surpass</a:t>
            </a:r>
            <a:endParaRPr sz="1200">
              <a:solidFill>
                <a:schemeClr val="dk1"/>
              </a:solidFill>
              <a:highlight>
                <a:srgbClr val="FFFFFF"/>
              </a:highlight>
              <a:latin typeface="Montserrat"/>
              <a:ea typeface="Montserrat"/>
              <a:cs typeface="Montserrat"/>
              <a:sym typeface="Montserrat"/>
            </a:endParaRPr>
          </a:p>
          <a:p>
            <a:pPr indent="-304800" lvl="0" marL="457200" rtl="0" algn="l">
              <a:lnSpc>
                <a:spcPct val="137500"/>
              </a:lnSpc>
              <a:spcBef>
                <a:spcPts val="0"/>
              </a:spcBef>
              <a:spcAft>
                <a:spcPts val="0"/>
              </a:spcAft>
              <a:buClr>
                <a:schemeClr val="dk1"/>
              </a:buClr>
              <a:buSzPts val="1200"/>
              <a:buFont typeface="Montserrat"/>
              <a:buAutoNum type="alphaLcPeriod"/>
            </a:pPr>
            <a:r>
              <a:rPr b="1" lang="en" sz="1200">
                <a:solidFill>
                  <a:schemeClr val="dk1"/>
                </a:solidFill>
                <a:highlight>
                  <a:srgbClr val="FFFFFF"/>
                </a:highlight>
                <a:latin typeface="Montserrat"/>
                <a:ea typeface="Montserrat"/>
                <a:cs typeface="Montserrat"/>
                <a:sym typeface="Montserrat"/>
              </a:rPr>
              <a:t>an amount of something that is more than necessary</a:t>
            </a:r>
            <a:endParaRPr b="1" sz="1200">
              <a:solidFill>
                <a:schemeClr val="dk1"/>
              </a:solidFill>
              <a:highlight>
                <a:srgbClr val="FFFFFF"/>
              </a:highlight>
              <a:latin typeface="Montserrat"/>
              <a:ea typeface="Montserrat"/>
              <a:cs typeface="Montserrat"/>
              <a:sym typeface="Montserrat"/>
            </a:endParaRPr>
          </a:p>
          <a:p>
            <a:pPr indent="0" lvl="0" marL="0" rtl="0" algn="l">
              <a:spcBef>
                <a:spcPts val="1600"/>
              </a:spcBef>
              <a:spcAft>
                <a:spcPts val="0"/>
              </a:spcAft>
              <a:buNone/>
            </a:pPr>
            <a:r>
              <a:t/>
            </a:r>
            <a:endParaRPr>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55"/>
          <p:cNvSpPr txBox="1"/>
          <p:nvPr/>
        </p:nvSpPr>
        <p:spPr>
          <a:xfrm>
            <a:off x="1014450" y="880975"/>
            <a:ext cx="7288200" cy="3186300"/>
          </a:xfrm>
          <a:prstGeom prst="rect">
            <a:avLst/>
          </a:prstGeom>
          <a:noFill/>
          <a:ln>
            <a:noFill/>
          </a:ln>
        </p:spPr>
        <p:txBody>
          <a:bodyPr anchorCtr="0" anchor="t" bIns="91425" lIns="91425" spcFirstLastPara="1" rIns="91425" wrap="square" tIns="91425">
            <a:spAutoFit/>
          </a:bodyPr>
          <a:lstStyle/>
          <a:p>
            <a:pPr indent="-323850" lvl="0" marL="457200" rtl="0" algn="l">
              <a:lnSpc>
                <a:spcPct val="200000"/>
              </a:lnSpc>
              <a:spcBef>
                <a:spcPts val="0"/>
              </a:spcBef>
              <a:spcAft>
                <a:spcPts val="0"/>
              </a:spcAft>
              <a:buClr>
                <a:schemeClr val="dk1"/>
              </a:buClr>
              <a:buSzPts val="1500"/>
              <a:buFont typeface="Montserrat"/>
              <a:buAutoNum type="arabicPeriod"/>
            </a:pPr>
            <a:r>
              <a:rPr b="1" lang="en" sz="1500">
                <a:solidFill>
                  <a:schemeClr val="dk1"/>
                </a:solidFill>
                <a:latin typeface="Montserrat"/>
                <a:ea typeface="Montserrat"/>
                <a:cs typeface="Montserrat"/>
                <a:sym typeface="Montserrat"/>
              </a:rPr>
              <a:t>Have you ever taken part in a poll? What was that about?</a:t>
            </a:r>
            <a:endParaRPr b="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b="1" lang="en" sz="1500">
                <a:solidFill>
                  <a:schemeClr val="dk1"/>
                </a:solidFill>
                <a:latin typeface="Montserrat"/>
                <a:ea typeface="Montserrat"/>
                <a:cs typeface="Montserrat"/>
                <a:sym typeface="Montserrat"/>
              </a:rPr>
              <a:t>Is there any excess in your life? What is it?</a:t>
            </a:r>
            <a:endParaRPr b="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b="1" lang="en" sz="1500">
                <a:solidFill>
                  <a:schemeClr val="dk1"/>
                </a:solidFill>
                <a:latin typeface="Montserrat"/>
                <a:ea typeface="Montserrat"/>
                <a:cs typeface="Montserrat"/>
                <a:sym typeface="Montserrat"/>
              </a:rPr>
              <a:t>Do you maintain contact with all your relatives?</a:t>
            </a:r>
            <a:endParaRPr b="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b="1" lang="en" sz="1500">
                <a:solidFill>
                  <a:schemeClr val="dk1"/>
                </a:solidFill>
                <a:latin typeface="Montserrat"/>
                <a:ea typeface="Montserrat"/>
                <a:cs typeface="Montserrat"/>
                <a:sym typeface="Montserrat"/>
              </a:rPr>
              <a:t>Recap briefly your biggest </a:t>
            </a:r>
            <a:r>
              <a:rPr b="1" lang="en" sz="1500">
                <a:solidFill>
                  <a:schemeClr val="dk1"/>
                </a:solidFill>
                <a:latin typeface="Montserrat"/>
                <a:ea typeface="Montserrat"/>
                <a:cs typeface="Montserrat"/>
                <a:sym typeface="Montserrat"/>
              </a:rPr>
              <a:t>accomplishments</a:t>
            </a:r>
            <a:r>
              <a:rPr b="1" lang="en" sz="1500">
                <a:solidFill>
                  <a:schemeClr val="dk1"/>
                </a:solidFill>
                <a:latin typeface="Montserrat"/>
                <a:ea typeface="Montserrat"/>
                <a:cs typeface="Montserrat"/>
                <a:sym typeface="Montserrat"/>
              </a:rPr>
              <a:t> in 2021</a:t>
            </a:r>
            <a:endParaRPr b="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b="1" lang="en" sz="1500">
                <a:solidFill>
                  <a:schemeClr val="dk1"/>
                </a:solidFill>
                <a:latin typeface="Montserrat"/>
                <a:ea typeface="Montserrat"/>
                <a:cs typeface="Montserrat"/>
                <a:sym typeface="Montserrat"/>
              </a:rPr>
              <a:t>What circumstances make you study IT to obtain a new profession?</a:t>
            </a:r>
            <a:endParaRPr b="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b="1" lang="en" sz="1500">
                <a:solidFill>
                  <a:schemeClr val="dk1"/>
                </a:solidFill>
                <a:latin typeface="Montserrat"/>
                <a:ea typeface="Montserrat"/>
                <a:cs typeface="Montserrat"/>
                <a:sym typeface="Montserrat"/>
              </a:rPr>
              <a:t>Are you prone to put off your work until it piles up significantly?</a:t>
            </a:r>
            <a:endParaRPr b="1" sz="1500">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56"/>
          <p:cNvSpPr txBox="1"/>
          <p:nvPr/>
        </p:nvSpPr>
        <p:spPr>
          <a:xfrm>
            <a:off x="943275" y="1726375"/>
            <a:ext cx="512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pen Sans"/>
              <a:ea typeface="Open Sans"/>
              <a:cs typeface="Open Sans"/>
              <a:sym typeface="Open Sans"/>
            </a:endParaRPr>
          </a:p>
        </p:txBody>
      </p:sp>
      <p:pic>
        <p:nvPicPr>
          <p:cNvPr descr="Sign up for our WellCast newsletter for more of the love, lolz and happy! http://goo.gl/GTLhb&#10;&#10;Your job's a joke, you're broke, your love life's D.O.A.? Most people have experienced mild workplace stress at some point in their careers, and it's not doing them any favors. Stress contributes to higher blood pressure and lower self esteem. This week we've got a three-step system to combating office stress and keeping you healthy and sane.&#10;&#10;Check out some other awesome episodes of WellCast:&#10;&#10;1. Coming Out http://goo.gl/amysN &#10;2. Coping With Grief http://goo.gl/aD4OH &#10;3. How to Break the Ice http://goo.gl/CmS8O &#10;4. Dealing With Rejection http://goo.gl/f3Pw5 &#10;5. Party Survival Guide for Introverts http://goo.gl/WYZVe &#10;&#10;ABOUT WELLCAST:&#10;&#10;In this twice-a-week show, we explore the physical, mental and emotional paths to wellness. With an emphasis on education, the show addresses both the latest trends and long-standing practices of wellness—everything from the efficacy of the gratitude experiment to the importance of sunshine and vitamin D. Follow along as your host, Kate, guides you through a bi-weekly journaling exercises that helps you apply what you've learned. The ultimate goal: one year, one show, one journal, one collective journey to wellness.&#10;&#10;Like us on Facebook! http://goo.gl/0DHVJ&#10;Follow us on Twitter! http://goo.gl/Ylcv6&#10;Find us on Google+ http://goo.gl/ylCVT&#10;Follow us on Tumblr! http://goo.gl/Ds3TB&#10;Follow us on Instagram! http://goo.gl/q3IUC&#10;Follow us on Pinterest! http://goo.gl/lNhu2" id="257" name="Google Shape;257;p56" title="The Workplace Stress Solution">
            <a:hlinkClick r:id="rId3"/>
          </p:cNvPr>
          <p:cNvPicPr preferRelativeResize="0"/>
          <p:nvPr/>
        </p:nvPicPr>
        <p:blipFill>
          <a:blip r:embed="rId4">
            <a:alphaModFix/>
          </a:blip>
          <a:stretch>
            <a:fillRect/>
          </a:stretch>
        </p:blipFill>
        <p:spPr>
          <a:xfrm>
            <a:off x="3807400" y="598225"/>
            <a:ext cx="5336600" cy="4002450"/>
          </a:xfrm>
          <a:prstGeom prst="rect">
            <a:avLst/>
          </a:prstGeom>
          <a:noFill/>
          <a:ln>
            <a:noFill/>
          </a:ln>
        </p:spPr>
      </p:pic>
      <p:sp>
        <p:nvSpPr>
          <p:cNvPr id="258" name="Google Shape;258;p56"/>
          <p:cNvSpPr txBox="1"/>
          <p:nvPr/>
        </p:nvSpPr>
        <p:spPr>
          <a:xfrm>
            <a:off x="532575" y="1253625"/>
            <a:ext cx="471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59" name="Google Shape;259;p56"/>
          <p:cNvSpPr txBox="1"/>
          <p:nvPr/>
        </p:nvSpPr>
        <p:spPr>
          <a:xfrm>
            <a:off x="0" y="978600"/>
            <a:ext cx="4310100" cy="3186300"/>
          </a:xfrm>
          <a:prstGeom prst="rect">
            <a:avLst/>
          </a:prstGeom>
          <a:noFill/>
          <a:ln>
            <a:noFill/>
          </a:ln>
        </p:spPr>
        <p:txBody>
          <a:bodyPr anchorCtr="0" anchor="t" bIns="91425" lIns="91425" spcFirstLastPara="1" rIns="91425" wrap="square" tIns="91425">
            <a:spAutoFit/>
          </a:bodyPr>
          <a:lstStyle/>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What’s </a:t>
            </a:r>
            <a:r>
              <a:rPr lang="en" sz="1500">
                <a:solidFill>
                  <a:schemeClr val="dk1"/>
                </a:solidFill>
                <a:latin typeface="Montserrat"/>
                <a:ea typeface="Montserrat"/>
                <a:cs typeface="Montserrat"/>
                <a:sym typeface="Montserrat"/>
              </a:rPr>
              <a:t>the</a:t>
            </a:r>
            <a:r>
              <a:rPr lang="en" sz="1500">
                <a:solidFill>
                  <a:schemeClr val="dk1"/>
                </a:solidFill>
                <a:latin typeface="Montserrat"/>
                <a:ea typeface="Montserrat"/>
                <a:cs typeface="Montserrat"/>
                <a:sym typeface="Montserrat"/>
              </a:rPr>
              <a:t> video about?</a:t>
            </a:r>
            <a:endParaRPr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How many workers are stressed according to the </a:t>
            </a:r>
            <a:r>
              <a:rPr lang="en" sz="1500">
                <a:solidFill>
                  <a:schemeClr val="dk1"/>
                </a:solidFill>
                <a:latin typeface="Montserrat"/>
                <a:ea typeface="Montserrat"/>
                <a:cs typeface="Montserrat"/>
                <a:sym typeface="Montserrat"/>
              </a:rPr>
              <a:t>research</a:t>
            </a:r>
            <a:r>
              <a:rPr lang="en" sz="1500">
                <a:solidFill>
                  <a:schemeClr val="dk1"/>
                </a:solidFill>
                <a:latin typeface="Montserrat"/>
                <a:ea typeface="Montserrat"/>
                <a:cs typeface="Montserrat"/>
                <a:sym typeface="Montserrat"/>
              </a:rPr>
              <a:t>?</a:t>
            </a:r>
            <a:endParaRPr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What causes workplace stress?</a:t>
            </a:r>
            <a:endParaRPr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Does stress influence your health?</a:t>
            </a:r>
            <a:endParaRPr sz="1500">
              <a:solidFill>
                <a:schemeClr val="dk1"/>
              </a:solidFill>
              <a:latin typeface="Montserrat"/>
              <a:ea typeface="Montserrat"/>
              <a:cs typeface="Montserrat"/>
              <a:sym typeface="Montserrat"/>
            </a:endParaRPr>
          </a:p>
          <a:p>
            <a:pPr indent="0" lvl="0" marL="0" rtl="0" algn="l">
              <a:lnSpc>
                <a:spcPct val="200000"/>
              </a:lnSpc>
              <a:spcBef>
                <a:spcPts val="0"/>
              </a:spcBef>
              <a:spcAft>
                <a:spcPts val="0"/>
              </a:spcAft>
              <a:buNone/>
            </a:pPr>
            <a:r>
              <a:rPr lang="en" sz="1500">
                <a:solidFill>
                  <a:schemeClr val="dk1"/>
                </a:solidFill>
                <a:latin typeface="Montserrat"/>
                <a:ea typeface="Montserrat"/>
                <a:cs typeface="Montserrat"/>
                <a:sym typeface="Montserrat"/>
              </a:rPr>
              <a:t>What problems may it cause?</a:t>
            </a:r>
            <a:endParaRPr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How can you reduce stress?</a:t>
            </a:r>
            <a:endParaRPr sz="1500">
              <a:solidFill>
                <a:schemeClr val="dk1"/>
              </a:solidFill>
              <a:latin typeface="Montserrat"/>
              <a:ea typeface="Montserrat"/>
              <a:cs typeface="Montserrat"/>
              <a:sym typeface="Montserrat"/>
            </a:endParaRPr>
          </a:p>
        </p:txBody>
      </p:sp>
      <p:sp>
        <p:nvSpPr>
          <p:cNvPr id="260" name="Google Shape;260;p56"/>
          <p:cNvSpPr txBox="1"/>
          <p:nvPr/>
        </p:nvSpPr>
        <p:spPr>
          <a:xfrm>
            <a:off x="1112350" y="80100"/>
            <a:ext cx="7421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accent1"/>
                </a:solidFill>
                <a:latin typeface="Montserrat ExtraBold"/>
                <a:ea typeface="Montserrat ExtraBold"/>
                <a:cs typeface="Montserrat ExtraBold"/>
                <a:sym typeface="Montserrat ExtraBold"/>
              </a:rPr>
              <a:t>Watch the video and answer the questions</a:t>
            </a:r>
            <a:endParaRPr sz="1700">
              <a:solidFill>
                <a:schemeClr val="accent1"/>
              </a:solidFill>
              <a:latin typeface="Montserrat ExtraBold"/>
              <a:ea typeface="Montserrat ExtraBold"/>
              <a:cs typeface="Montserrat ExtraBold"/>
              <a:sym typeface="Montserrat Extra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57"/>
          <p:cNvSpPr txBox="1"/>
          <p:nvPr/>
        </p:nvSpPr>
        <p:spPr>
          <a:xfrm>
            <a:off x="943275" y="1726375"/>
            <a:ext cx="512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pen Sans"/>
              <a:ea typeface="Open Sans"/>
              <a:cs typeface="Open Sans"/>
              <a:sym typeface="Open Sans"/>
            </a:endParaRPr>
          </a:p>
        </p:txBody>
      </p:sp>
      <p:pic>
        <p:nvPicPr>
          <p:cNvPr descr="Sign up for our WellCast newsletter for more of the love, lolz and happy! http://goo.gl/GTLhb&#10;&#10;Your job's a joke, you're broke, your love life's D.O.A.? Most people have experienced mild workplace stress at some point in their careers, and it's not doing them any favors. Stress contributes to higher blood pressure and lower self esteem. This week we've got a three-step system to combating office stress and keeping you healthy and sane.&#10;&#10;Check out some other awesome episodes of WellCast:&#10;&#10;1. Coming Out http://goo.gl/amysN &#10;2. Coping With Grief http://goo.gl/aD4OH &#10;3. How to Break the Ice http://goo.gl/CmS8O &#10;4. Dealing With Rejection http://goo.gl/f3Pw5 &#10;5. Party Survival Guide for Introverts http://goo.gl/WYZVe &#10;&#10;ABOUT WELLCAST:&#10;&#10;In this twice-a-week show, we explore the physical, mental and emotional paths to wellness. With an emphasis on education, the show addresses both the latest trends and long-standing practices of wellness—everything from the efficacy of the gratitude experiment to the importance of sunshine and vitamin D. Follow along as your host, Kate, guides you through a bi-weekly journaling exercises that helps you apply what you've learned. The ultimate goal: one year, one show, one journal, one collective journey to wellness.&#10;&#10;Like us on Facebook! http://goo.gl/0DHVJ&#10;Follow us on Twitter! http://goo.gl/Ylcv6&#10;Find us on Google+ http://goo.gl/ylCVT&#10;Follow us on Tumblr! http://goo.gl/Ds3TB&#10;Follow us on Instagram! http://goo.gl/q3IUC&#10;Follow us on Pinterest! http://goo.gl/lNhu2" id="266" name="Google Shape;266;p57" title="The Workplace Stress Solution">
            <a:hlinkClick r:id="rId3"/>
          </p:cNvPr>
          <p:cNvPicPr preferRelativeResize="0"/>
          <p:nvPr/>
        </p:nvPicPr>
        <p:blipFill>
          <a:blip r:embed="rId4">
            <a:alphaModFix/>
          </a:blip>
          <a:stretch>
            <a:fillRect/>
          </a:stretch>
        </p:blipFill>
        <p:spPr>
          <a:xfrm>
            <a:off x="3807400" y="598225"/>
            <a:ext cx="5336600" cy="4002450"/>
          </a:xfrm>
          <a:prstGeom prst="rect">
            <a:avLst/>
          </a:prstGeom>
          <a:noFill/>
          <a:ln>
            <a:noFill/>
          </a:ln>
        </p:spPr>
      </p:pic>
      <p:sp>
        <p:nvSpPr>
          <p:cNvPr id="267" name="Google Shape;267;p57"/>
          <p:cNvSpPr txBox="1"/>
          <p:nvPr/>
        </p:nvSpPr>
        <p:spPr>
          <a:xfrm>
            <a:off x="532575" y="1253625"/>
            <a:ext cx="471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68" name="Google Shape;268;p57"/>
          <p:cNvSpPr txBox="1"/>
          <p:nvPr/>
        </p:nvSpPr>
        <p:spPr>
          <a:xfrm>
            <a:off x="0" y="964375"/>
            <a:ext cx="3807300" cy="2839800"/>
          </a:xfrm>
          <a:prstGeom prst="rect">
            <a:avLst/>
          </a:prstGeom>
          <a:noFill/>
          <a:ln>
            <a:noFill/>
          </a:ln>
        </p:spPr>
        <p:txBody>
          <a:bodyPr anchorCtr="0" anchor="t" bIns="91425" lIns="91425" spcFirstLastPara="1" rIns="91425" wrap="square" tIns="91425">
            <a:spAutoFit/>
          </a:bodyPr>
          <a:lstStyle/>
          <a:p>
            <a:pPr indent="-323850" lvl="0" marL="457200" rtl="0" algn="l">
              <a:lnSpc>
                <a:spcPct val="15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What are three possible reactions to stressful situations?</a:t>
            </a:r>
            <a:endParaRPr sz="1500">
              <a:solidFill>
                <a:schemeClr val="dk1"/>
              </a:solidFill>
              <a:latin typeface="Montserrat"/>
              <a:ea typeface="Montserrat"/>
              <a:cs typeface="Montserrat"/>
              <a:sym typeface="Montserrat"/>
            </a:endParaRPr>
          </a:p>
          <a:p>
            <a:pPr indent="-323850" lvl="0" marL="457200" rtl="0" algn="l">
              <a:lnSpc>
                <a:spcPct val="15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What advice is given in the video on how to reduce stress?</a:t>
            </a:r>
            <a:endParaRPr sz="1500">
              <a:solidFill>
                <a:schemeClr val="dk1"/>
              </a:solidFill>
              <a:latin typeface="Montserrat"/>
              <a:ea typeface="Montserrat"/>
              <a:cs typeface="Montserrat"/>
              <a:sym typeface="Montserrat"/>
            </a:endParaRPr>
          </a:p>
          <a:p>
            <a:pPr indent="-323850" lvl="0" marL="457200" rtl="0" algn="l">
              <a:lnSpc>
                <a:spcPct val="15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Would you try such a way when you’re stressed?</a:t>
            </a:r>
            <a:endParaRPr sz="1500">
              <a:solidFill>
                <a:schemeClr val="dk1"/>
              </a:solidFill>
              <a:latin typeface="Montserrat"/>
              <a:ea typeface="Montserrat"/>
              <a:cs typeface="Montserrat"/>
              <a:sym typeface="Montserrat"/>
            </a:endParaRPr>
          </a:p>
          <a:p>
            <a:pPr indent="-323850" lvl="0" marL="457200" rtl="0" algn="l">
              <a:lnSpc>
                <a:spcPct val="15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What do you </a:t>
            </a:r>
            <a:r>
              <a:rPr lang="en" sz="1500">
                <a:solidFill>
                  <a:schemeClr val="dk1"/>
                </a:solidFill>
                <a:latin typeface="Montserrat"/>
                <a:ea typeface="Montserrat"/>
                <a:cs typeface="Montserrat"/>
                <a:sym typeface="Montserrat"/>
              </a:rPr>
              <a:t>usually</a:t>
            </a:r>
            <a:r>
              <a:rPr lang="en" sz="1500">
                <a:solidFill>
                  <a:schemeClr val="dk1"/>
                </a:solidFill>
                <a:latin typeface="Montserrat"/>
                <a:ea typeface="Montserrat"/>
                <a:cs typeface="Montserrat"/>
                <a:sym typeface="Montserrat"/>
              </a:rPr>
              <a:t> do to distress?</a:t>
            </a:r>
            <a:endParaRPr sz="1500">
              <a:solidFill>
                <a:schemeClr val="dk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0F0"/>
        </a:solidFill>
      </p:bgPr>
    </p:bg>
    <p:spTree>
      <p:nvGrpSpPr>
        <p:cNvPr id="272" name="Shape 272"/>
        <p:cNvGrpSpPr/>
        <p:nvPr/>
      </p:nvGrpSpPr>
      <p:grpSpPr>
        <a:xfrm>
          <a:off x="0" y="0"/>
          <a:ext cx="0" cy="0"/>
          <a:chOff x="0" y="0"/>
          <a:chExt cx="0" cy="0"/>
        </a:xfrm>
      </p:grpSpPr>
      <p:sp>
        <p:nvSpPr>
          <p:cNvPr id="273" name="Google Shape;273;p58"/>
          <p:cNvSpPr txBox="1"/>
          <p:nvPr/>
        </p:nvSpPr>
        <p:spPr>
          <a:xfrm>
            <a:off x="3122200" y="1267375"/>
            <a:ext cx="5669100" cy="20493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solidFill>
                  <a:schemeClr val="dk1"/>
                </a:solidFill>
                <a:latin typeface="Montserrat"/>
                <a:ea typeface="Montserrat"/>
                <a:cs typeface="Montserrat"/>
                <a:sym typeface="Montserrat"/>
              </a:rPr>
              <a:t>What can you do after this lesson?</a:t>
            </a:r>
            <a:endParaRPr b="1" sz="235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solidFill>
                  <a:schemeClr val="accent1"/>
                </a:solidFill>
                <a:latin typeface="Montserrat"/>
                <a:ea typeface="Montserrat"/>
                <a:cs typeface="Montserrat"/>
                <a:sym typeface="Montserrat"/>
              </a:rPr>
              <a:t>I learned:</a:t>
            </a:r>
            <a:endParaRPr b="1" sz="2350">
              <a:solidFill>
                <a:schemeClr val="accent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Char char="●"/>
            </a:pPr>
            <a:r>
              <a:rPr b="1" lang="en" sz="1700">
                <a:solidFill>
                  <a:schemeClr val="dk1"/>
                </a:solidFill>
                <a:latin typeface="Montserrat"/>
                <a:ea typeface="Montserrat"/>
                <a:cs typeface="Montserrat"/>
                <a:sym typeface="Montserrat"/>
              </a:rPr>
              <a:t>What stress is and how to cope with it</a:t>
            </a:r>
            <a:endParaRPr b="1"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Char char="●"/>
            </a:pPr>
            <a:r>
              <a:rPr b="1" lang="en" sz="1700">
                <a:solidFill>
                  <a:schemeClr val="dk1"/>
                </a:solidFill>
                <a:latin typeface="Montserrat"/>
                <a:ea typeface="Montserrat"/>
                <a:cs typeface="Montserrat"/>
                <a:sym typeface="Montserrat"/>
              </a:rPr>
              <a:t>How to answer the question: “Tell me about a difficult/stressful situation at your work”</a:t>
            </a:r>
            <a:endParaRPr b="1" sz="1700">
              <a:solidFill>
                <a:schemeClr val="dk1"/>
              </a:solidFill>
              <a:latin typeface="Montserrat"/>
              <a:ea typeface="Montserrat"/>
              <a:cs typeface="Montserrat"/>
              <a:sym typeface="Montserrat"/>
            </a:endParaRPr>
          </a:p>
        </p:txBody>
      </p:sp>
      <p:sp>
        <p:nvSpPr>
          <p:cNvPr id="274" name="Google Shape;274;p58"/>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5" name="Google Shape;275;p58"/>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pic>
        <p:nvPicPr>
          <p:cNvPr id="276" name="Google Shape;276;p58"/>
          <p:cNvPicPr preferRelativeResize="0"/>
          <p:nvPr/>
        </p:nvPicPr>
        <p:blipFill>
          <a:blip r:embed="rId4">
            <a:alphaModFix/>
          </a:blip>
          <a:stretch>
            <a:fillRect/>
          </a:stretch>
        </p:blipFill>
        <p:spPr>
          <a:xfrm>
            <a:off x="7971886" y="310149"/>
            <a:ext cx="467334" cy="467350"/>
          </a:xfrm>
          <a:prstGeom prst="rect">
            <a:avLst/>
          </a:prstGeom>
          <a:noFill/>
          <a:ln>
            <a:noFill/>
          </a:ln>
        </p:spPr>
      </p:pic>
      <p:cxnSp>
        <p:nvCxnSpPr>
          <p:cNvPr id="277" name="Google Shape;277;p58"/>
          <p:cNvCxnSpPr/>
          <p:nvPr/>
        </p:nvCxnSpPr>
        <p:spPr>
          <a:xfrm>
            <a:off x="7829625" y="4668525"/>
            <a:ext cx="609600" cy="0"/>
          </a:xfrm>
          <a:prstGeom prst="straightConnector1">
            <a:avLst/>
          </a:prstGeom>
          <a:noFill/>
          <a:ln cap="flat" cmpd="sng" w="9525">
            <a:solidFill>
              <a:srgbClr val="999999"/>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59"/>
          <p:cNvSpPr txBox="1"/>
          <p:nvPr/>
        </p:nvSpPr>
        <p:spPr>
          <a:xfrm>
            <a:off x="278600" y="888350"/>
            <a:ext cx="8238600" cy="241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Useful links:</a:t>
            </a:r>
            <a:endParaRPr sz="2000">
              <a:solidFill>
                <a:schemeClr val="accent1"/>
              </a:solidFill>
              <a:latin typeface="Montserrat ExtraBold"/>
              <a:ea typeface="Montserrat ExtraBold"/>
              <a:cs typeface="Montserrat ExtraBold"/>
              <a:sym typeface="Montserrat ExtraBold"/>
            </a:endParaRPr>
          </a:p>
          <a:p>
            <a:pPr indent="0" lvl="0" marL="0" rtl="0" algn="l">
              <a:spcBef>
                <a:spcPts val="0"/>
              </a:spcBef>
              <a:spcAft>
                <a:spcPts val="0"/>
              </a:spcAft>
              <a:buNone/>
            </a:pPr>
            <a:r>
              <a:t/>
            </a:r>
            <a:endParaRPr sz="1900">
              <a:latin typeface="Montserrat ExtraBold"/>
              <a:ea typeface="Montserrat ExtraBold"/>
              <a:cs typeface="Montserrat ExtraBold"/>
              <a:sym typeface="Montserrat ExtraBold"/>
            </a:endParaRPr>
          </a:p>
          <a:p>
            <a:pPr indent="0" lvl="0" marL="0" rtl="0" algn="l">
              <a:spcBef>
                <a:spcPts val="0"/>
              </a:spcBef>
              <a:spcAft>
                <a:spcPts val="0"/>
              </a:spcAft>
              <a:buNone/>
            </a:pPr>
            <a:r>
              <a:rPr b="1" lang="en" sz="1800">
                <a:latin typeface="Montserrat"/>
                <a:ea typeface="Montserrat"/>
                <a:cs typeface="Montserrat"/>
                <a:sym typeface="Montserrat"/>
              </a:rPr>
              <a:t>Videos</a:t>
            </a:r>
            <a:r>
              <a:rPr b="1" lang="en" sz="1800">
                <a:latin typeface="Montserrat"/>
                <a:ea typeface="Montserrat"/>
                <a:cs typeface="Montserrat"/>
                <a:sym typeface="Montserrat"/>
              </a:rPr>
              <a:t>:</a:t>
            </a:r>
            <a:endParaRPr b="1" sz="1800">
              <a:latin typeface="Montserrat"/>
              <a:ea typeface="Montserrat"/>
              <a:cs typeface="Montserrat"/>
              <a:sym typeface="Montserrat"/>
            </a:endParaRPr>
          </a:p>
          <a:p>
            <a:pPr indent="0" lvl="0" marL="0" rtl="0" algn="l">
              <a:spcBef>
                <a:spcPts val="0"/>
              </a:spcBef>
              <a:spcAft>
                <a:spcPts val="0"/>
              </a:spcAft>
              <a:buNone/>
            </a:pPr>
            <a:r>
              <a:rPr lang="en" sz="1700" u="sng">
                <a:solidFill>
                  <a:schemeClr val="hlink"/>
                </a:solidFill>
                <a:latin typeface="Montserrat"/>
                <a:ea typeface="Montserrat"/>
                <a:cs typeface="Montserrat"/>
                <a:sym typeface="Montserrat"/>
                <a:hlinkClick r:id="rId3"/>
              </a:rPr>
              <a:t>Dwight's Fire Drill - The Office</a:t>
            </a:r>
            <a:r>
              <a:rPr lang="en" sz="1700">
                <a:latin typeface="Montserrat"/>
                <a:ea typeface="Montserrat"/>
                <a:cs typeface="Montserrat"/>
                <a:sym typeface="Montserrat"/>
              </a:rPr>
              <a:t> </a:t>
            </a:r>
            <a:endParaRPr sz="1700">
              <a:latin typeface="Montserrat"/>
              <a:ea typeface="Montserrat"/>
              <a:cs typeface="Montserrat"/>
              <a:sym typeface="Montserrat"/>
            </a:endParaRPr>
          </a:p>
          <a:p>
            <a:pPr indent="0" lvl="0" marL="0" rtl="0" algn="l">
              <a:spcBef>
                <a:spcPts val="0"/>
              </a:spcBef>
              <a:spcAft>
                <a:spcPts val="0"/>
              </a:spcAft>
              <a:buNone/>
            </a:pPr>
            <a:r>
              <a:rPr lang="en" sz="1700" u="sng">
                <a:solidFill>
                  <a:schemeClr val="hlink"/>
                </a:solidFill>
                <a:latin typeface="Montserrat"/>
                <a:ea typeface="Montserrat"/>
                <a:cs typeface="Montserrat"/>
                <a:sym typeface="Montserrat"/>
                <a:hlinkClick r:id="rId4"/>
              </a:rPr>
              <a:t>The Workplace Stress Solution</a:t>
            </a:r>
            <a:r>
              <a:rPr lang="en" sz="1700">
                <a:latin typeface="Montserrat"/>
                <a:ea typeface="Montserrat"/>
                <a:cs typeface="Montserrat"/>
                <a:sym typeface="Montserrat"/>
              </a:rPr>
              <a:t> </a:t>
            </a:r>
            <a:endParaRPr sz="17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0" lvl="0" marL="0" rtl="0" algn="l">
              <a:spcBef>
                <a:spcPts val="0"/>
              </a:spcBef>
              <a:spcAft>
                <a:spcPts val="0"/>
              </a:spcAft>
              <a:buNone/>
            </a:pPr>
            <a:r>
              <a:rPr b="1" lang="en" sz="1800">
                <a:latin typeface="Montserrat"/>
                <a:ea typeface="Montserrat"/>
                <a:cs typeface="Montserrat"/>
                <a:sym typeface="Montserrat"/>
              </a:rPr>
              <a:t>Words from this lesson:</a:t>
            </a:r>
            <a:endParaRPr b="1" sz="1800">
              <a:latin typeface="Montserrat"/>
              <a:ea typeface="Montserrat"/>
              <a:cs typeface="Montserrat"/>
              <a:sym typeface="Montserrat"/>
            </a:endParaRPr>
          </a:p>
          <a:p>
            <a:pPr indent="0" lvl="0" marL="0" rtl="0" algn="l">
              <a:spcBef>
                <a:spcPts val="0"/>
              </a:spcBef>
              <a:spcAft>
                <a:spcPts val="0"/>
              </a:spcAft>
              <a:buNone/>
            </a:pPr>
            <a:r>
              <a:rPr lang="en" sz="1800" u="sng">
                <a:solidFill>
                  <a:schemeClr val="hlink"/>
                </a:solidFill>
                <a:latin typeface="Montserrat"/>
                <a:ea typeface="Montserrat"/>
                <a:cs typeface="Montserrat"/>
                <a:sym typeface="Montserrat"/>
                <a:hlinkClick r:id="rId5"/>
              </a:rPr>
              <a:t>Glossary 5</a:t>
            </a:r>
            <a:r>
              <a:rPr lang="en" sz="1800">
                <a:latin typeface="Montserrat"/>
                <a:ea typeface="Montserrat"/>
                <a:cs typeface="Montserrat"/>
                <a:sym typeface="Montserrat"/>
              </a:rPr>
              <a:t> </a:t>
            </a:r>
            <a:endParaRPr sz="13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60"/>
          <p:cNvSpPr/>
          <p:nvPr/>
        </p:nvSpPr>
        <p:spPr>
          <a:xfrm>
            <a:off x="2634500" y="1728975"/>
            <a:ext cx="3875100" cy="1685700"/>
          </a:xfrm>
          <a:prstGeom prst="rect">
            <a:avLst/>
          </a:prstGeom>
          <a:solidFill>
            <a:srgbClr val="FF6B08"/>
          </a:solidFill>
          <a:ln>
            <a:noFill/>
          </a:ln>
          <a:effectLst>
            <a:outerShdw blurRad="762000" rotWithShape="0" algn="t" dir="5400000" dist="254000">
              <a:srgbClr val="000000">
                <a:alpha val="40000"/>
              </a:srgbClr>
            </a:outerShdw>
          </a:effectLst>
        </p:spPr>
        <p:txBody>
          <a:bodyPr anchorCtr="0" anchor="ctr" bIns="45700" lIns="91425" spcFirstLastPara="1" rIns="360000" wrap="square" tIns="45700">
            <a:noAutofit/>
          </a:bodyPr>
          <a:lstStyle/>
          <a:p>
            <a:pPr indent="0" lvl="0" marL="0" marR="0" rtl="0" algn="r">
              <a:spcBef>
                <a:spcPts val="0"/>
              </a:spcBef>
              <a:spcAft>
                <a:spcPts val="0"/>
              </a:spcAft>
              <a:buNone/>
            </a:pPr>
            <a:r>
              <a:t/>
            </a:r>
            <a:endParaRPr b="1" i="0" sz="1400" u="none" cap="none" strike="noStrike">
              <a:solidFill>
                <a:srgbClr val="F0F0F0"/>
              </a:solidFill>
              <a:latin typeface="Open Sans"/>
              <a:ea typeface="Open Sans"/>
              <a:cs typeface="Open Sans"/>
              <a:sym typeface="Open Sans"/>
            </a:endParaRPr>
          </a:p>
        </p:txBody>
      </p:sp>
      <p:sp>
        <p:nvSpPr>
          <p:cNvPr id="288" name="Google Shape;288;p60"/>
          <p:cNvSpPr txBox="1"/>
          <p:nvPr/>
        </p:nvSpPr>
        <p:spPr>
          <a:xfrm>
            <a:off x="3011425" y="1766250"/>
            <a:ext cx="4117800" cy="16110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None/>
            </a:pPr>
            <a:r>
              <a:rPr b="1" lang="en" sz="4000">
                <a:solidFill>
                  <a:srgbClr val="FFFFFF"/>
                </a:solidFill>
                <a:latin typeface="Montserrat"/>
                <a:ea typeface="Montserrat"/>
                <a:cs typeface="Montserrat"/>
                <a:sym typeface="Montserrat"/>
              </a:rPr>
              <a:t>Thank you!</a:t>
            </a:r>
            <a:endParaRPr b="1" sz="4000">
              <a:solidFill>
                <a:srgbClr val="FFFFFF"/>
              </a:solidFill>
              <a:latin typeface="Montserrat"/>
              <a:ea typeface="Montserrat"/>
              <a:cs typeface="Montserrat"/>
              <a:sym typeface="Montserrat"/>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43"/>
          <p:cNvPicPr preferRelativeResize="0"/>
          <p:nvPr/>
        </p:nvPicPr>
        <p:blipFill>
          <a:blip r:embed="rId3">
            <a:alphaModFix/>
          </a:blip>
          <a:stretch>
            <a:fillRect/>
          </a:stretch>
        </p:blipFill>
        <p:spPr>
          <a:xfrm>
            <a:off x="2238375" y="238125"/>
            <a:ext cx="4667250" cy="4667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0F0"/>
        </a:solidFill>
      </p:bgPr>
    </p:bg>
    <p:spTree>
      <p:nvGrpSpPr>
        <p:cNvPr id="168" name="Shape 168"/>
        <p:cNvGrpSpPr/>
        <p:nvPr/>
      </p:nvGrpSpPr>
      <p:grpSpPr>
        <a:xfrm>
          <a:off x="0" y="0"/>
          <a:ext cx="0" cy="0"/>
          <a:chOff x="0" y="0"/>
          <a:chExt cx="0" cy="0"/>
        </a:xfrm>
      </p:grpSpPr>
      <p:sp>
        <p:nvSpPr>
          <p:cNvPr id="169" name="Google Shape;169;p44"/>
          <p:cNvSpPr txBox="1"/>
          <p:nvPr/>
        </p:nvSpPr>
        <p:spPr>
          <a:xfrm>
            <a:off x="3293725" y="376825"/>
            <a:ext cx="5085900" cy="3174900"/>
          </a:xfrm>
          <a:prstGeom prst="rect">
            <a:avLst/>
          </a:prstGeom>
          <a:noFill/>
          <a:ln>
            <a:noFill/>
          </a:ln>
        </p:spPr>
        <p:txBody>
          <a:bodyPr anchorCtr="0" anchor="ctr" bIns="91425" lIns="0" spcFirstLastPara="1" rIns="91425" wrap="square" tIns="91425">
            <a:noAutofit/>
          </a:bodyPr>
          <a:lstStyle/>
          <a:p>
            <a:pPr indent="0" lvl="0" marL="0" rtl="0" algn="l">
              <a:lnSpc>
                <a:spcPct val="130000"/>
              </a:lnSpc>
              <a:spcBef>
                <a:spcPts val="1000"/>
              </a:spcBef>
              <a:spcAft>
                <a:spcPts val="0"/>
              </a:spcAft>
              <a:buNone/>
            </a:pPr>
            <a:r>
              <a:rPr b="1" lang="en" sz="3200">
                <a:solidFill>
                  <a:schemeClr val="accent1"/>
                </a:solidFill>
                <a:latin typeface="Montserrat"/>
                <a:ea typeface="Montserrat"/>
                <a:cs typeface="Montserrat"/>
                <a:sym typeface="Montserrat"/>
              </a:rPr>
              <a:t>Lesson Plan:</a:t>
            </a:r>
            <a:endParaRPr b="1" sz="3200">
              <a:solidFill>
                <a:schemeClr val="accent1"/>
              </a:solidFill>
              <a:latin typeface="Montserrat"/>
              <a:ea typeface="Montserrat"/>
              <a:cs typeface="Montserrat"/>
              <a:sym typeface="Montserrat"/>
            </a:endParaRPr>
          </a:p>
          <a:p>
            <a:pPr indent="-336550" lvl="0" marL="457200" rtl="0" algn="l">
              <a:lnSpc>
                <a:spcPct val="150000"/>
              </a:lnSpc>
              <a:spcBef>
                <a:spcPts val="1000"/>
              </a:spcBef>
              <a:spcAft>
                <a:spcPts val="0"/>
              </a:spcAft>
              <a:buClr>
                <a:srgbClr val="222222"/>
              </a:buClr>
              <a:buSzPts val="1700"/>
              <a:buFont typeface="Montserrat"/>
              <a:buChar char="-"/>
            </a:pPr>
            <a:r>
              <a:rPr b="1" lang="en" sz="1700">
                <a:solidFill>
                  <a:srgbClr val="222222"/>
                </a:solidFill>
                <a:latin typeface="Montserrat"/>
                <a:ea typeface="Montserrat"/>
                <a:cs typeface="Montserrat"/>
                <a:sym typeface="Montserrat"/>
              </a:rPr>
              <a:t>Talk about stress at work</a:t>
            </a:r>
            <a:endParaRPr b="1" sz="1700">
              <a:solidFill>
                <a:srgbClr val="222222"/>
              </a:solidFill>
              <a:latin typeface="Montserrat"/>
              <a:ea typeface="Montserrat"/>
              <a:cs typeface="Montserrat"/>
              <a:sym typeface="Montserrat"/>
            </a:endParaRPr>
          </a:p>
          <a:p>
            <a:pPr indent="-336550" lvl="0" marL="457200" rtl="0" algn="l">
              <a:lnSpc>
                <a:spcPct val="150000"/>
              </a:lnSpc>
              <a:spcBef>
                <a:spcPts val="0"/>
              </a:spcBef>
              <a:spcAft>
                <a:spcPts val="0"/>
              </a:spcAft>
              <a:buClr>
                <a:srgbClr val="222222"/>
              </a:buClr>
              <a:buSzPts val="1700"/>
              <a:buFont typeface="Montserrat"/>
              <a:buChar char="-"/>
            </a:pPr>
            <a:r>
              <a:rPr b="1" lang="en" sz="1700">
                <a:solidFill>
                  <a:srgbClr val="222222"/>
                </a:solidFill>
                <a:latin typeface="Montserrat"/>
                <a:ea typeface="Montserrat"/>
                <a:cs typeface="Montserrat"/>
                <a:sym typeface="Montserrat"/>
              </a:rPr>
              <a:t>Practice answering the question: </a:t>
            </a:r>
            <a:endParaRPr b="1" sz="17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sz="1700">
                <a:solidFill>
                  <a:schemeClr val="dk1"/>
                </a:solidFill>
                <a:latin typeface="Montserrat"/>
                <a:ea typeface="Montserrat"/>
                <a:cs typeface="Montserrat"/>
                <a:sym typeface="Montserrat"/>
              </a:rPr>
              <a:t>“Tell me about a difficult/stressful situation at your work”</a:t>
            </a:r>
            <a:endParaRPr b="1" sz="2300">
              <a:solidFill>
                <a:schemeClr val="dk1"/>
              </a:solidFill>
              <a:latin typeface="Montserrat"/>
              <a:ea typeface="Montserrat"/>
              <a:cs typeface="Montserrat"/>
              <a:sym typeface="Montserrat"/>
            </a:endParaRPr>
          </a:p>
        </p:txBody>
      </p:sp>
      <p:sp>
        <p:nvSpPr>
          <p:cNvPr id="170" name="Google Shape;170;p44"/>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1" name="Google Shape;171;p44"/>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45"/>
          <p:cNvPicPr preferRelativeResize="0"/>
          <p:nvPr/>
        </p:nvPicPr>
        <p:blipFill>
          <a:blip r:embed="rId3">
            <a:alphaModFix/>
          </a:blip>
          <a:stretch>
            <a:fillRect/>
          </a:stretch>
        </p:blipFill>
        <p:spPr>
          <a:xfrm>
            <a:off x="1520438" y="706200"/>
            <a:ext cx="5943276" cy="4213700"/>
          </a:xfrm>
          <a:prstGeom prst="rect">
            <a:avLst/>
          </a:prstGeom>
          <a:noFill/>
          <a:ln>
            <a:noFill/>
          </a:ln>
        </p:spPr>
      </p:pic>
      <p:sp>
        <p:nvSpPr>
          <p:cNvPr id="177" name="Google Shape;177;p45"/>
          <p:cNvSpPr txBox="1"/>
          <p:nvPr/>
        </p:nvSpPr>
        <p:spPr>
          <a:xfrm>
            <a:off x="1084400" y="57950"/>
            <a:ext cx="78054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222222"/>
                </a:solidFill>
                <a:latin typeface="Montserrat ExtraBold"/>
                <a:ea typeface="Montserrat ExtraBold"/>
                <a:cs typeface="Montserrat ExtraBold"/>
                <a:sym typeface="Montserrat ExtraBold"/>
              </a:rPr>
              <a:t>Have you ever felt the same? What causes stress in the workplace? </a:t>
            </a:r>
            <a:r>
              <a:rPr lang="en" sz="1700">
                <a:solidFill>
                  <a:schemeClr val="dk1"/>
                </a:solidFill>
                <a:latin typeface="Montserrat ExtraBold"/>
                <a:ea typeface="Montserrat ExtraBold"/>
                <a:cs typeface="Montserrat ExtraBold"/>
                <a:sym typeface="Montserrat ExtraBold"/>
              </a:rPr>
              <a:t>Are you often stressed at work?</a:t>
            </a:r>
            <a:endParaRPr sz="1700">
              <a:solidFill>
                <a:srgbClr val="222222"/>
              </a:solidFill>
              <a:latin typeface="Montserrat ExtraBold"/>
              <a:ea typeface="Montserrat ExtraBold"/>
              <a:cs typeface="Montserrat ExtraBold"/>
              <a:sym typeface="Montserrat ExtraBo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descr="Dunder Mifflin's safety zealot, Dwight Schrute (Rainn Wilson), conducts a fire drill that nearly kills Stanley (Leslie David Baker). (&quot;Stress Relief: Part 1,&quot; Season 5, Episode 14)&#10;Streaming now on Peacock: https://pck.tv/3mPrdWB&#10;&#10;Watch The Office US on Google Play: http://bit.ly/2xYQkLD &amp; iTunes http://apple.co/2eW0rcK &#10;Subscribe: http://bit.ly/2y5VK8N&#10;&#10;This is the official YouTube channel for The Office US. Home to all of the official clips from the series, the funniest moments, pranks and fails. &#10;Think we should feature your favourite episode? Let us know in the comments! &#10;&#10;FB : https://www.facebook.com/theofficenbc&#10;Twitter : https://twitter.com/theofficenbc&#10;Website : http://www.nbc.com/the-office&#10;&#10;#TheOffice #USA #nbc&#10;&#10;Dwight's Fire Drill - The Office&#10;https://youtu.be/9Ht_GI2zOxo&#10;&#10;The Office&#10;http://www.youtube.com/theoffice" id="182" name="Google Shape;182;p46" title="Dwight's Fire Drill - The Office">
            <a:hlinkClick r:id="rId3"/>
          </p:cNvPr>
          <p:cNvPicPr preferRelativeResize="0"/>
          <p:nvPr/>
        </p:nvPicPr>
        <p:blipFill>
          <a:blip r:embed="rId4">
            <a:alphaModFix/>
          </a:blip>
          <a:stretch>
            <a:fillRect/>
          </a:stretch>
        </p:blipFill>
        <p:spPr>
          <a:xfrm>
            <a:off x="1602200" y="830325"/>
            <a:ext cx="5750900" cy="4313175"/>
          </a:xfrm>
          <a:prstGeom prst="rect">
            <a:avLst/>
          </a:prstGeom>
          <a:noFill/>
          <a:ln>
            <a:noFill/>
          </a:ln>
        </p:spPr>
      </p:pic>
      <p:sp>
        <p:nvSpPr>
          <p:cNvPr id="183" name="Google Shape;183;p46"/>
          <p:cNvSpPr txBox="1"/>
          <p:nvPr/>
        </p:nvSpPr>
        <p:spPr>
          <a:xfrm>
            <a:off x="1175700" y="-49750"/>
            <a:ext cx="70107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ExtraBold"/>
                <a:ea typeface="Montserrat ExtraBold"/>
                <a:cs typeface="Montserrat ExtraBold"/>
                <a:sym typeface="Montserrat ExtraBold"/>
              </a:rPr>
              <a:t>What's Dwight’s main goal here? How are people’s reactions?</a:t>
            </a:r>
            <a:endParaRPr sz="1600">
              <a:solidFill>
                <a:schemeClr val="dk1"/>
              </a:solidFill>
              <a:latin typeface="Montserrat ExtraBold"/>
              <a:ea typeface="Montserrat ExtraBold"/>
              <a:cs typeface="Montserrat ExtraBold"/>
              <a:sym typeface="Montserrat ExtraBold"/>
            </a:endParaRPr>
          </a:p>
          <a:p>
            <a:pPr indent="0" lvl="0" marL="0" rtl="0" algn="l">
              <a:spcBef>
                <a:spcPts val="0"/>
              </a:spcBef>
              <a:spcAft>
                <a:spcPts val="0"/>
              </a:spcAft>
              <a:buNone/>
            </a:pPr>
            <a:r>
              <a:rPr lang="en" sz="1600">
                <a:solidFill>
                  <a:schemeClr val="dk1"/>
                </a:solidFill>
                <a:latin typeface="Montserrat ExtraBold"/>
                <a:ea typeface="Montserrat ExtraBold"/>
                <a:cs typeface="Montserrat ExtraBold"/>
                <a:sym typeface="Montserrat ExtraBold"/>
              </a:rPr>
              <a:t>Have you ever had a stressful </a:t>
            </a:r>
            <a:r>
              <a:rPr lang="en" sz="1600">
                <a:solidFill>
                  <a:schemeClr val="dk1"/>
                </a:solidFill>
                <a:latin typeface="Montserrat ExtraBold"/>
                <a:ea typeface="Montserrat ExtraBold"/>
                <a:cs typeface="Montserrat ExtraBold"/>
                <a:sym typeface="Montserrat ExtraBold"/>
              </a:rPr>
              <a:t>situation</a:t>
            </a:r>
            <a:r>
              <a:rPr lang="en" sz="1600">
                <a:solidFill>
                  <a:schemeClr val="dk1"/>
                </a:solidFill>
                <a:latin typeface="Montserrat ExtraBold"/>
                <a:ea typeface="Montserrat ExtraBold"/>
                <a:cs typeface="Montserrat ExtraBold"/>
                <a:sym typeface="Montserrat ExtraBold"/>
              </a:rPr>
              <a:t> at work? How do you behave in stressful situations? What is right to do in this case?</a:t>
            </a:r>
            <a:endParaRPr sz="1600">
              <a:solidFill>
                <a:schemeClr val="dk1"/>
              </a:solidFill>
              <a:latin typeface="Montserrat ExtraBold"/>
              <a:ea typeface="Montserrat ExtraBold"/>
              <a:cs typeface="Montserrat ExtraBold"/>
              <a:sym typeface="Montserrat Extra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47"/>
          <p:cNvSpPr/>
          <p:nvPr/>
        </p:nvSpPr>
        <p:spPr>
          <a:xfrm>
            <a:off x="2597938" y="0"/>
            <a:ext cx="3708600" cy="969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7"/>
          <p:cNvSpPr txBox="1"/>
          <p:nvPr/>
        </p:nvSpPr>
        <p:spPr>
          <a:xfrm>
            <a:off x="2670100" y="0"/>
            <a:ext cx="3564300" cy="969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accent1"/>
                </a:solidFill>
                <a:latin typeface="Montserrat"/>
                <a:ea typeface="Montserrat"/>
                <a:cs typeface="Montserrat"/>
                <a:sym typeface="Montserrat"/>
              </a:rPr>
              <a:t>Tell me about a difficult/stressful situation at your work</a:t>
            </a:r>
            <a:endParaRPr b="1" sz="1700">
              <a:solidFill>
                <a:schemeClr val="accent1"/>
              </a:solidFill>
              <a:latin typeface="Montserrat"/>
              <a:ea typeface="Montserrat"/>
              <a:cs typeface="Montserrat"/>
              <a:sym typeface="Montserrat"/>
            </a:endParaRPr>
          </a:p>
        </p:txBody>
      </p:sp>
      <p:sp>
        <p:nvSpPr>
          <p:cNvPr id="190" name="Google Shape;190;p47"/>
          <p:cNvSpPr txBox="1"/>
          <p:nvPr/>
        </p:nvSpPr>
        <p:spPr>
          <a:xfrm>
            <a:off x="2180200" y="1236925"/>
            <a:ext cx="5125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222222"/>
                </a:solidFill>
                <a:latin typeface="Montserrat"/>
                <a:ea typeface="Montserrat"/>
                <a:cs typeface="Montserrat"/>
                <a:sym typeface="Montserrat"/>
              </a:rPr>
              <a:t>Why do employers ask this question?</a:t>
            </a:r>
            <a:endParaRPr b="1" sz="1800">
              <a:solidFill>
                <a:srgbClr val="222222"/>
              </a:solidFill>
              <a:latin typeface="Montserrat"/>
              <a:ea typeface="Montserrat"/>
              <a:cs typeface="Montserrat"/>
              <a:sym typeface="Montserrat"/>
            </a:endParaRPr>
          </a:p>
        </p:txBody>
      </p:sp>
      <p:sp>
        <p:nvSpPr>
          <p:cNvPr id="191" name="Google Shape;191;p47"/>
          <p:cNvSpPr/>
          <p:nvPr/>
        </p:nvSpPr>
        <p:spPr>
          <a:xfrm rot="923056">
            <a:off x="1735697" y="349687"/>
            <a:ext cx="674297" cy="1109737"/>
          </a:xfrm>
          <a:custGeom>
            <a:rect b="b" l="l" r="r" t="t"/>
            <a:pathLst>
              <a:path extrusionOk="0" h="51257" w="26971">
                <a:moveTo>
                  <a:pt x="23411" y="51257"/>
                </a:moveTo>
                <a:cubicBezTo>
                  <a:pt x="11813" y="51257"/>
                  <a:pt x="-1801" y="36683"/>
                  <a:pt x="274" y="25272"/>
                </a:cubicBezTo>
                <a:cubicBezTo>
                  <a:pt x="2466" y="13216"/>
                  <a:pt x="14717" y="0"/>
                  <a:pt x="26971" y="0"/>
                </a:cubicBezTo>
              </a:path>
            </a:pathLst>
          </a:custGeom>
          <a:noFill/>
          <a:ln cap="flat" cmpd="sng" w="28575">
            <a:solidFill>
              <a:srgbClr val="222222"/>
            </a:solidFill>
            <a:prstDash val="dot"/>
            <a:round/>
            <a:headEnd len="med" w="med" type="none"/>
            <a:tailEnd len="med" w="med" type="triangle"/>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48"/>
          <p:cNvSpPr/>
          <p:nvPr/>
        </p:nvSpPr>
        <p:spPr>
          <a:xfrm>
            <a:off x="2597938" y="0"/>
            <a:ext cx="3708600" cy="969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8"/>
          <p:cNvSpPr txBox="1"/>
          <p:nvPr/>
        </p:nvSpPr>
        <p:spPr>
          <a:xfrm>
            <a:off x="2670100" y="0"/>
            <a:ext cx="3564300" cy="969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accent1"/>
                </a:solidFill>
                <a:latin typeface="Montserrat"/>
                <a:ea typeface="Montserrat"/>
                <a:cs typeface="Montserrat"/>
                <a:sym typeface="Montserrat"/>
              </a:rPr>
              <a:t>Tell me about a difficult/stressful situation at your work</a:t>
            </a:r>
            <a:endParaRPr b="1" sz="1700">
              <a:solidFill>
                <a:schemeClr val="accent1"/>
              </a:solidFill>
              <a:latin typeface="Montserrat"/>
              <a:ea typeface="Montserrat"/>
              <a:cs typeface="Montserrat"/>
              <a:sym typeface="Montserrat"/>
            </a:endParaRPr>
          </a:p>
        </p:txBody>
      </p:sp>
      <p:sp>
        <p:nvSpPr>
          <p:cNvPr id="198" name="Google Shape;198;p48"/>
          <p:cNvSpPr txBox="1"/>
          <p:nvPr/>
        </p:nvSpPr>
        <p:spPr>
          <a:xfrm>
            <a:off x="2180200" y="1236925"/>
            <a:ext cx="5125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222222"/>
                </a:solidFill>
                <a:latin typeface="Montserrat"/>
                <a:ea typeface="Montserrat"/>
                <a:cs typeface="Montserrat"/>
                <a:sym typeface="Montserrat"/>
              </a:rPr>
              <a:t>Why do employers ask this question?</a:t>
            </a:r>
            <a:endParaRPr b="1" sz="1800">
              <a:solidFill>
                <a:srgbClr val="222222"/>
              </a:solidFill>
              <a:latin typeface="Montserrat"/>
              <a:ea typeface="Montserrat"/>
              <a:cs typeface="Montserrat"/>
              <a:sym typeface="Montserrat"/>
            </a:endParaRPr>
          </a:p>
        </p:txBody>
      </p:sp>
      <p:sp>
        <p:nvSpPr>
          <p:cNvPr id="199" name="Google Shape;199;p48"/>
          <p:cNvSpPr/>
          <p:nvPr/>
        </p:nvSpPr>
        <p:spPr>
          <a:xfrm rot="923056">
            <a:off x="1735697" y="349687"/>
            <a:ext cx="674297" cy="1109737"/>
          </a:xfrm>
          <a:custGeom>
            <a:rect b="b" l="l" r="r" t="t"/>
            <a:pathLst>
              <a:path extrusionOk="0" h="51257" w="26971">
                <a:moveTo>
                  <a:pt x="23411" y="51257"/>
                </a:moveTo>
                <a:cubicBezTo>
                  <a:pt x="11813" y="51257"/>
                  <a:pt x="-1801" y="36683"/>
                  <a:pt x="274" y="25272"/>
                </a:cubicBezTo>
                <a:cubicBezTo>
                  <a:pt x="2466" y="13216"/>
                  <a:pt x="14717" y="0"/>
                  <a:pt x="26971" y="0"/>
                </a:cubicBezTo>
              </a:path>
            </a:pathLst>
          </a:custGeom>
          <a:noFill/>
          <a:ln cap="flat" cmpd="sng" w="28575">
            <a:solidFill>
              <a:srgbClr val="222222"/>
            </a:solidFill>
            <a:prstDash val="dot"/>
            <a:round/>
            <a:headEnd len="med" w="med" type="none"/>
            <a:tailEnd len="med" w="med" type="triangle"/>
          </a:ln>
        </p:spPr>
      </p:sp>
      <p:sp>
        <p:nvSpPr>
          <p:cNvPr id="200" name="Google Shape;200;p48"/>
          <p:cNvSpPr txBox="1"/>
          <p:nvPr/>
        </p:nvSpPr>
        <p:spPr>
          <a:xfrm>
            <a:off x="1280250" y="1850950"/>
            <a:ext cx="6924300" cy="32016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300">
                <a:solidFill>
                  <a:schemeClr val="dk1"/>
                </a:solidFill>
                <a:latin typeface="Montserrat"/>
                <a:ea typeface="Montserrat"/>
                <a:cs typeface="Montserrat"/>
                <a:sym typeface="Montserrat"/>
              </a:rPr>
              <a:t>Asking this question gives an interviewer insight on many key traits including:</a:t>
            </a:r>
            <a:endParaRPr b="1" sz="1300">
              <a:solidFill>
                <a:schemeClr val="dk1"/>
              </a:solidFill>
              <a:latin typeface="Montserrat"/>
              <a:ea typeface="Montserrat"/>
              <a:cs typeface="Montserrat"/>
              <a:sym typeface="Montserrat"/>
            </a:endParaRPr>
          </a:p>
          <a:p>
            <a:pPr indent="-311150" lvl="0" marL="4572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How well you listen</a:t>
            </a:r>
            <a:endParaRPr sz="1300">
              <a:solidFill>
                <a:schemeClr val="dk1"/>
              </a:solidFill>
              <a:latin typeface="Montserrat"/>
              <a:ea typeface="Montserrat"/>
              <a:cs typeface="Montserrat"/>
              <a:sym typeface="Montserrat"/>
            </a:endParaRPr>
          </a:p>
          <a:p>
            <a:pPr indent="-311150" lvl="0" marL="4572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How you prioritize</a:t>
            </a:r>
            <a:endParaRPr sz="1300">
              <a:solidFill>
                <a:schemeClr val="dk1"/>
              </a:solidFill>
              <a:latin typeface="Montserrat"/>
              <a:ea typeface="Montserrat"/>
              <a:cs typeface="Montserrat"/>
              <a:sym typeface="Montserrat"/>
            </a:endParaRPr>
          </a:p>
          <a:p>
            <a:pPr indent="-311150" lvl="0" marL="4572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Your communication skills</a:t>
            </a:r>
            <a:endParaRPr sz="1300">
              <a:solidFill>
                <a:schemeClr val="dk1"/>
              </a:solidFill>
              <a:latin typeface="Montserrat"/>
              <a:ea typeface="Montserrat"/>
              <a:cs typeface="Montserrat"/>
              <a:sym typeface="Montserrat"/>
            </a:endParaRPr>
          </a:p>
          <a:p>
            <a:pPr indent="-311150" lvl="0" marL="4572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The ways you deal with conflict, deadlines, and other work pressures</a:t>
            </a:r>
            <a:endParaRPr sz="1300">
              <a:solidFill>
                <a:schemeClr val="dk1"/>
              </a:solidFill>
              <a:latin typeface="Montserrat"/>
              <a:ea typeface="Montserrat"/>
              <a:cs typeface="Montserrat"/>
              <a:sym typeface="Montserrat"/>
            </a:endParaRPr>
          </a:p>
          <a:p>
            <a:pPr indent="-311150" lvl="0" marL="4572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The strength of your leadership skills</a:t>
            </a:r>
            <a:endParaRPr sz="1300">
              <a:solidFill>
                <a:schemeClr val="dk1"/>
              </a:solidFill>
              <a:latin typeface="Montserrat"/>
              <a:ea typeface="Montserrat"/>
              <a:cs typeface="Montserrat"/>
              <a:sym typeface="Montserrat"/>
            </a:endParaRPr>
          </a:p>
          <a:p>
            <a:pPr indent="-311150" lvl="0" marL="457200" rtl="0" algn="l">
              <a:lnSpc>
                <a:spcPct val="200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Your instincts to ask for help when needed</a:t>
            </a:r>
            <a:endParaRPr sz="12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49"/>
          <p:cNvPicPr preferRelativeResize="0"/>
          <p:nvPr/>
        </p:nvPicPr>
        <p:blipFill>
          <a:blip r:embed="rId3">
            <a:alphaModFix/>
          </a:blip>
          <a:stretch>
            <a:fillRect/>
          </a:stretch>
        </p:blipFill>
        <p:spPr>
          <a:xfrm>
            <a:off x="1005575" y="411950"/>
            <a:ext cx="7164299" cy="3053999"/>
          </a:xfrm>
          <a:prstGeom prst="rect">
            <a:avLst/>
          </a:prstGeom>
          <a:noFill/>
          <a:ln>
            <a:noFill/>
          </a:ln>
        </p:spPr>
      </p:pic>
      <p:sp>
        <p:nvSpPr>
          <p:cNvPr id="206" name="Google Shape;206;p49"/>
          <p:cNvSpPr txBox="1"/>
          <p:nvPr/>
        </p:nvSpPr>
        <p:spPr>
          <a:xfrm>
            <a:off x="2750825" y="3465950"/>
            <a:ext cx="20724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Montserrat"/>
                <a:ea typeface="Montserrat"/>
                <a:cs typeface="Montserrat"/>
                <a:sym typeface="Montserrat"/>
              </a:rPr>
              <a:t>For the last two quarters, I had to produce 8 new website pages.</a:t>
            </a:r>
            <a:endParaRPr i="1" sz="1200">
              <a:latin typeface="Montserrat"/>
              <a:ea typeface="Montserrat"/>
              <a:cs typeface="Montserrat"/>
              <a:sym typeface="Montserrat"/>
            </a:endParaRPr>
          </a:p>
        </p:txBody>
      </p:sp>
      <p:sp>
        <p:nvSpPr>
          <p:cNvPr id="207" name="Google Shape;207;p49"/>
          <p:cNvSpPr txBox="1"/>
          <p:nvPr/>
        </p:nvSpPr>
        <p:spPr>
          <a:xfrm>
            <a:off x="969975" y="3484925"/>
            <a:ext cx="1895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Montserrat"/>
                <a:ea typeface="Montserrat"/>
                <a:cs typeface="Montserrat"/>
                <a:sym typeface="Montserrat"/>
              </a:rPr>
              <a:t>In 2021 I got </a:t>
            </a:r>
            <a:endParaRPr i="1" sz="1200">
              <a:latin typeface="Montserrat"/>
              <a:ea typeface="Montserrat"/>
              <a:cs typeface="Montserrat"/>
              <a:sym typeface="Montserrat"/>
            </a:endParaRPr>
          </a:p>
          <a:p>
            <a:pPr indent="0" lvl="0" marL="0" rtl="0" algn="l">
              <a:spcBef>
                <a:spcPts val="0"/>
              </a:spcBef>
              <a:spcAft>
                <a:spcPts val="0"/>
              </a:spcAft>
              <a:buNone/>
            </a:pPr>
            <a:r>
              <a:rPr i="1" lang="en" sz="1200">
                <a:latin typeface="Montserrat"/>
                <a:ea typeface="Montserrat"/>
                <a:cs typeface="Montserrat"/>
                <a:sym typeface="Montserrat"/>
              </a:rPr>
              <a:t>a challenging task from my boss. </a:t>
            </a:r>
            <a:endParaRPr i="1" sz="1200">
              <a:latin typeface="Montserrat"/>
              <a:ea typeface="Montserrat"/>
              <a:cs typeface="Montserrat"/>
              <a:sym typeface="Montserrat"/>
            </a:endParaRPr>
          </a:p>
        </p:txBody>
      </p:sp>
      <p:sp>
        <p:nvSpPr>
          <p:cNvPr id="208" name="Google Shape;208;p49"/>
          <p:cNvSpPr txBox="1"/>
          <p:nvPr/>
        </p:nvSpPr>
        <p:spPr>
          <a:xfrm>
            <a:off x="4572000" y="3465950"/>
            <a:ext cx="19488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Montserrat"/>
                <a:ea typeface="Montserrat"/>
                <a:cs typeface="Montserrat"/>
                <a:sym typeface="Montserrat"/>
              </a:rPr>
              <a:t> I divided the goal into smaller targets which made it easier for me to create the layout, content and guide the developers to create the pages before the end of December 2021. </a:t>
            </a:r>
            <a:endParaRPr i="1" sz="1200">
              <a:latin typeface="Montserrat"/>
              <a:ea typeface="Montserrat"/>
              <a:cs typeface="Montserrat"/>
              <a:sym typeface="Montserrat"/>
            </a:endParaRPr>
          </a:p>
        </p:txBody>
      </p:sp>
      <p:sp>
        <p:nvSpPr>
          <p:cNvPr id="209" name="Google Shape;209;p49"/>
          <p:cNvSpPr txBox="1"/>
          <p:nvPr/>
        </p:nvSpPr>
        <p:spPr>
          <a:xfrm>
            <a:off x="6414000" y="3484925"/>
            <a:ext cx="2072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Montserrat"/>
                <a:ea typeface="Montserrat"/>
                <a:cs typeface="Montserrat"/>
                <a:sym typeface="Montserrat"/>
              </a:rPr>
              <a:t> I completed the task successfully and got a promotion.</a:t>
            </a:r>
            <a:endParaRPr i="1" sz="1200">
              <a:latin typeface="Montserrat"/>
              <a:ea typeface="Montserrat"/>
              <a:cs typeface="Montserrat"/>
              <a:sym typeface="Montserrat"/>
            </a:endParaRPr>
          </a:p>
        </p:txBody>
      </p:sp>
      <p:sp>
        <p:nvSpPr>
          <p:cNvPr id="210" name="Google Shape;210;p49"/>
          <p:cNvSpPr/>
          <p:nvPr/>
        </p:nvSpPr>
        <p:spPr>
          <a:xfrm>
            <a:off x="6362625" y="0"/>
            <a:ext cx="2804100" cy="882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9"/>
          <p:cNvSpPr txBox="1"/>
          <p:nvPr/>
        </p:nvSpPr>
        <p:spPr>
          <a:xfrm>
            <a:off x="6172575" y="2400"/>
            <a:ext cx="3184200" cy="877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solidFill>
                  <a:srgbClr val="274E13"/>
                </a:solidFill>
                <a:latin typeface="Montserrat"/>
                <a:ea typeface="Montserrat"/>
                <a:cs typeface="Montserrat"/>
                <a:sym typeface="Montserrat"/>
              </a:rPr>
              <a:t>Tell me about a difficult/stressful situation </a:t>
            </a:r>
            <a:endParaRPr b="1" sz="1500">
              <a:solidFill>
                <a:srgbClr val="274E13"/>
              </a:solidFill>
              <a:latin typeface="Montserrat"/>
              <a:ea typeface="Montserrat"/>
              <a:cs typeface="Montserrat"/>
              <a:sym typeface="Montserrat"/>
            </a:endParaRPr>
          </a:p>
          <a:p>
            <a:pPr indent="0" lvl="0" marL="0" rtl="0" algn="ctr">
              <a:spcBef>
                <a:spcPts val="0"/>
              </a:spcBef>
              <a:spcAft>
                <a:spcPts val="0"/>
              </a:spcAft>
              <a:buNone/>
            </a:pPr>
            <a:r>
              <a:rPr b="1" lang="en" sz="1500">
                <a:solidFill>
                  <a:srgbClr val="274E13"/>
                </a:solidFill>
                <a:latin typeface="Montserrat"/>
                <a:ea typeface="Montserrat"/>
                <a:cs typeface="Montserrat"/>
                <a:sym typeface="Montserrat"/>
              </a:rPr>
              <a:t>at your work</a:t>
            </a:r>
            <a:endParaRPr b="1" sz="1500">
              <a:solidFill>
                <a:srgbClr val="274E13"/>
              </a:solidFill>
              <a:latin typeface="Montserrat"/>
              <a:ea typeface="Montserrat"/>
              <a:cs typeface="Montserrat"/>
              <a:sym typeface="Montserrat"/>
            </a:endParaRPr>
          </a:p>
        </p:txBody>
      </p:sp>
      <p:sp>
        <p:nvSpPr>
          <p:cNvPr id="212" name="Google Shape;212;p49"/>
          <p:cNvSpPr txBox="1"/>
          <p:nvPr/>
        </p:nvSpPr>
        <p:spPr>
          <a:xfrm>
            <a:off x="2936850" y="0"/>
            <a:ext cx="39156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u="sng">
                <a:solidFill>
                  <a:srgbClr val="274E13"/>
                </a:solidFill>
                <a:latin typeface="Montserrat"/>
                <a:ea typeface="Montserrat"/>
                <a:cs typeface="Montserrat"/>
                <a:sym typeface="Montserrat"/>
              </a:rPr>
              <a:t>How to answer the question:</a:t>
            </a:r>
            <a:endParaRPr b="1" sz="1700" u="sng">
              <a:solidFill>
                <a:srgbClr val="274E13"/>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50"/>
          <p:cNvSpPr/>
          <p:nvPr/>
        </p:nvSpPr>
        <p:spPr>
          <a:xfrm>
            <a:off x="5711100" y="0"/>
            <a:ext cx="3432900" cy="882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0"/>
          <p:cNvSpPr txBox="1"/>
          <p:nvPr/>
        </p:nvSpPr>
        <p:spPr>
          <a:xfrm>
            <a:off x="5762550" y="0"/>
            <a:ext cx="33300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accent1"/>
                </a:solidFill>
                <a:latin typeface="Montserrat"/>
                <a:ea typeface="Montserrat"/>
                <a:cs typeface="Montserrat"/>
                <a:sym typeface="Montserrat"/>
              </a:rPr>
              <a:t>Tell me about a difficult/stressful situation </a:t>
            </a:r>
            <a:endParaRPr b="1" sz="1600">
              <a:solidFill>
                <a:schemeClr val="accent1"/>
              </a:solidFill>
              <a:latin typeface="Montserrat"/>
              <a:ea typeface="Montserrat"/>
              <a:cs typeface="Montserrat"/>
              <a:sym typeface="Montserrat"/>
            </a:endParaRPr>
          </a:p>
          <a:p>
            <a:pPr indent="0" lvl="0" marL="0" rtl="0" algn="ctr">
              <a:spcBef>
                <a:spcPts val="0"/>
              </a:spcBef>
              <a:spcAft>
                <a:spcPts val="0"/>
              </a:spcAft>
              <a:buNone/>
            </a:pPr>
            <a:r>
              <a:rPr b="1" lang="en" sz="1600">
                <a:solidFill>
                  <a:schemeClr val="accent1"/>
                </a:solidFill>
                <a:latin typeface="Montserrat"/>
                <a:ea typeface="Montserrat"/>
                <a:cs typeface="Montserrat"/>
                <a:sym typeface="Montserrat"/>
              </a:rPr>
              <a:t>at your work</a:t>
            </a:r>
            <a:endParaRPr b="1" sz="1600">
              <a:solidFill>
                <a:schemeClr val="accent1"/>
              </a:solidFill>
              <a:latin typeface="Montserrat"/>
              <a:ea typeface="Montserrat"/>
              <a:cs typeface="Montserrat"/>
              <a:sym typeface="Montserrat"/>
            </a:endParaRPr>
          </a:p>
        </p:txBody>
      </p:sp>
      <p:sp>
        <p:nvSpPr>
          <p:cNvPr id="219" name="Google Shape;219;p50"/>
          <p:cNvSpPr txBox="1"/>
          <p:nvPr/>
        </p:nvSpPr>
        <p:spPr>
          <a:xfrm>
            <a:off x="1912000" y="123150"/>
            <a:ext cx="41559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ExtraBold"/>
                <a:ea typeface="Montserrat ExtraBold"/>
                <a:cs typeface="Montserrat ExtraBold"/>
                <a:sym typeface="Montserrat ExtraBold"/>
              </a:rPr>
              <a:t>Use the STAR method and answer the interview question:</a:t>
            </a:r>
            <a:endParaRPr sz="1600">
              <a:solidFill>
                <a:schemeClr val="dk1"/>
              </a:solidFill>
              <a:latin typeface="Montserrat ExtraBold"/>
              <a:ea typeface="Montserrat ExtraBold"/>
              <a:cs typeface="Montserrat ExtraBold"/>
              <a:sym typeface="Montserrat ExtraBold"/>
            </a:endParaRPr>
          </a:p>
        </p:txBody>
      </p:sp>
      <p:pic>
        <p:nvPicPr>
          <p:cNvPr id="220" name="Google Shape;220;p50"/>
          <p:cNvPicPr preferRelativeResize="0"/>
          <p:nvPr/>
        </p:nvPicPr>
        <p:blipFill rotWithShape="1">
          <a:blip r:embed="rId3">
            <a:alphaModFix/>
          </a:blip>
          <a:srcRect b="966" l="0" r="0" t="12744"/>
          <a:stretch/>
        </p:blipFill>
        <p:spPr>
          <a:xfrm>
            <a:off x="1636125" y="902700"/>
            <a:ext cx="5517606" cy="4240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Voodoo Powerpoint Template">
  <a:themeElements>
    <a:clrScheme name="Другая 5">
      <a:dk1>
        <a:srgbClr val="222222"/>
      </a:dk1>
      <a:lt1>
        <a:srgbClr val="F0F0F0"/>
      </a:lt1>
      <a:dk2>
        <a:srgbClr val="FEFFFF"/>
      </a:dk2>
      <a:lt2>
        <a:srgbClr val="FEFFFF"/>
      </a:lt2>
      <a:accent1>
        <a:srgbClr val="FF6B08"/>
      </a:accent1>
      <a:accent2>
        <a:srgbClr val="FE5757"/>
      </a:accent2>
      <a:accent3>
        <a:srgbClr val="FE0061"/>
      </a:accent3>
      <a:accent4>
        <a:srgbClr val="A905B7"/>
      </a:accent4>
      <a:accent5>
        <a:srgbClr val="7030BD"/>
      </a:accent5>
      <a:accent6>
        <a:srgbClr val="3C4EBC"/>
      </a:accent6>
      <a:hlink>
        <a:srgbClr val="5352F5"/>
      </a:hlink>
      <a:folHlink>
        <a:srgbClr val="BFBFB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